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2"/>
  </p:notesMasterIdLst>
  <p:sldIdLst>
    <p:sldId id="256" r:id="rId2"/>
    <p:sldId id="351" r:id="rId3"/>
    <p:sldId id="328" r:id="rId4"/>
    <p:sldId id="353" r:id="rId5"/>
    <p:sldId id="257" r:id="rId6"/>
    <p:sldId id="258" r:id="rId7"/>
    <p:sldId id="329" r:id="rId8"/>
    <p:sldId id="330" r:id="rId9"/>
    <p:sldId id="331" r:id="rId10"/>
    <p:sldId id="260" r:id="rId11"/>
    <p:sldId id="261" r:id="rId12"/>
    <p:sldId id="270" r:id="rId13"/>
    <p:sldId id="262" r:id="rId14"/>
    <p:sldId id="264" r:id="rId15"/>
    <p:sldId id="265" r:id="rId16"/>
    <p:sldId id="266" r:id="rId17"/>
    <p:sldId id="268" r:id="rId18"/>
    <p:sldId id="275" r:id="rId19"/>
    <p:sldId id="339" r:id="rId20"/>
    <p:sldId id="340" r:id="rId21"/>
    <p:sldId id="281" r:id="rId22"/>
    <p:sldId id="273" r:id="rId23"/>
    <p:sldId id="276" r:id="rId24"/>
    <p:sldId id="341" r:id="rId25"/>
    <p:sldId id="301" r:id="rId26"/>
    <p:sldId id="302" r:id="rId27"/>
    <p:sldId id="278" r:id="rId28"/>
    <p:sldId id="277" r:id="rId29"/>
    <p:sldId id="290" r:id="rId30"/>
    <p:sldId id="291" r:id="rId31"/>
    <p:sldId id="333" r:id="rId32"/>
    <p:sldId id="342" r:id="rId33"/>
    <p:sldId id="343" r:id="rId34"/>
    <p:sldId id="344" r:id="rId35"/>
    <p:sldId id="345" r:id="rId36"/>
    <p:sldId id="346" r:id="rId37"/>
    <p:sldId id="299" r:id="rId38"/>
    <p:sldId id="334" r:id="rId39"/>
    <p:sldId id="303" r:id="rId40"/>
    <p:sldId id="335" r:id="rId41"/>
    <p:sldId id="304" r:id="rId42"/>
    <p:sldId id="336" r:id="rId43"/>
    <p:sldId id="305" r:id="rId44"/>
    <p:sldId id="307" r:id="rId45"/>
    <p:sldId id="337" r:id="rId46"/>
    <p:sldId id="306" r:id="rId47"/>
    <p:sldId id="308" r:id="rId48"/>
    <p:sldId id="285" r:id="rId49"/>
    <p:sldId id="286" r:id="rId50"/>
    <p:sldId id="274" r:id="rId51"/>
    <p:sldId id="347" r:id="rId52"/>
    <p:sldId id="348" r:id="rId53"/>
    <p:sldId id="338" r:id="rId54"/>
    <p:sldId id="283" r:id="rId55"/>
    <p:sldId id="315" r:id="rId56"/>
    <p:sldId id="349" r:id="rId57"/>
    <p:sldId id="309" r:id="rId58"/>
    <p:sldId id="284" r:id="rId59"/>
    <p:sldId id="310" r:id="rId60"/>
    <p:sldId id="350" r:id="rId61"/>
    <p:sldId id="311" r:id="rId62"/>
    <p:sldId id="312" r:id="rId63"/>
    <p:sldId id="325" r:id="rId64"/>
    <p:sldId id="313" r:id="rId65"/>
    <p:sldId id="314" r:id="rId66"/>
    <p:sldId id="326" r:id="rId67"/>
    <p:sldId id="327" r:id="rId68"/>
    <p:sldId id="317" r:id="rId69"/>
    <p:sldId id="318" r:id="rId70"/>
    <p:sldId id="352"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Helwer [WORK]" initials="AH[" lastIdx="1" clrIdx="0">
    <p:extLst>
      <p:ext uri="{19B8F6BF-5375-455C-9EA6-DF929625EA0E}">
        <p15:presenceInfo xmlns:p15="http://schemas.microsoft.com/office/powerpoint/2012/main" userId="d8fed84b7e9b08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12121"/>
    <a:srgbClr val="00C6BB"/>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703947-1F3A-4170-8095-0D0D468BB521}" v="478" dt="2018-04-19T21:04:09.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8446" autoAdjust="0"/>
  </p:normalViewPr>
  <p:slideViewPr>
    <p:cSldViewPr snapToGrid="0">
      <p:cViewPr varScale="1">
        <p:scale>
          <a:sx n="103" d="100"/>
          <a:sy n="103" d="100"/>
        </p:scale>
        <p:origin x="732"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Helwer" userId="6d4bc576-75f9-4c71-959f-fcc4f350572c" providerId="ADAL" clId="{2FFFFCAF-7435-46C5-99ED-615F7F5424CF}"/>
    <pc:docChg chg="undo redo custSel addSld delSld modSld sldOrd">
      <pc:chgData name="Andrew Helwer" userId="6d4bc576-75f9-4c71-959f-fcc4f350572c" providerId="ADAL" clId="{2FFFFCAF-7435-46C5-99ED-615F7F5424CF}" dt="2018-02-12T21:20:50.527" v="7084" actId="1076"/>
      <pc:docMkLst>
        <pc:docMk/>
      </pc:docMkLst>
      <pc:sldChg chg="modSp">
        <pc:chgData name="Andrew Helwer" userId="6d4bc576-75f9-4c71-959f-fcc4f350572c" providerId="ADAL" clId="{2FFFFCAF-7435-46C5-99ED-615F7F5424CF}" dt="2018-02-06T23:35:52.549" v="692" actId="20577"/>
        <pc:sldMkLst>
          <pc:docMk/>
          <pc:sldMk cId="17444188" sldId="256"/>
        </pc:sldMkLst>
        <pc:spChg chg="mod">
          <ac:chgData name="Andrew Helwer" userId="6d4bc576-75f9-4c71-959f-fcc4f350572c" providerId="ADAL" clId="{2FFFFCAF-7435-46C5-99ED-615F7F5424CF}" dt="2018-02-06T23:35:52.549" v="692" actId="20577"/>
          <ac:spMkLst>
            <pc:docMk/>
            <pc:sldMk cId="17444188" sldId="256"/>
            <ac:spMk id="2" creationId="{AB330549-894E-4961-A0D9-58A7050BCED2}"/>
          </ac:spMkLst>
        </pc:spChg>
      </pc:sldChg>
      <pc:sldChg chg="modNotesTx">
        <pc:chgData name="Andrew Helwer" userId="6d4bc576-75f9-4c71-959f-fcc4f350572c" providerId="ADAL" clId="{2FFFFCAF-7435-46C5-99ED-615F7F5424CF}" dt="2018-02-06T22:47:53.590" v="567" actId="313"/>
        <pc:sldMkLst>
          <pc:docMk/>
          <pc:sldMk cId="4160830050" sldId="257"/>
        </pc:sldMkLst>
      </pc:sldChg>
      <pc:sldChg chg="modSp">
        <pc:chgData name="Andrew Helwer" userId="6d4bc576-75f9-4c71-959f-fcc4f350572c" providerId="ADAL" clId="{2FFFFCAF-7435-46C5-99ED-615F7F5424CF}" dt="2018-02-12T21:20:50.527" v="7084" actId="1076"/>
        <pc:sldMkLst>
          <pc:docMk/>
          <pc:sldMk cId="1652861745" sldId="260"/>
        </pc:sldMkLst>
        <pc:spChg chg="mod">
          <ac:chgData name="Andrew Helwer" userId="6d4bc576-75f9-4c71-959f-fcc4f350572c" providerId="ADAL" clId="{2FFFFCAF-7435-46C5-99ED-615F7F5424CF}" dt="2018-02-12T21:20:50.527" v="7084" actId="1076"/>
          <ac:spMkLst>
            <pc:docMk/>
            <pc:sldMk cId="1652861745" sldId="260"/>
            <ac:spMk id="3" creationId="{682D8D82-213A-49AA-B3ED-7D04A32054F8}"/>
          </ac:spMkLst>
        </pc:spChg>
        <pc:spChg chg="mod">
          <ac:chgData name="Andrew Helwer" userId="6d4bc576-75f9-4c71-959f-fcc4f350572c" providerId="ADAL" clId="{2FFFFCAF-7435-46C5-99ED-615F7F5424CF}" dt="2018-02-12T21:20:50.527" v="7084" actId="1076"/>
          <ac:spMkLst>
            <pc:docMk/>
            <pc:sldMk cId="1652861745" sldId="260"/>
            <ac:spMk id="13" creationId="{5CB2E876-3868-44E2-99B2-648992AD3C62}"/>
          </ac:spMkLst>
        </pc:spChg>
        <pc:spChg chg="mod">
          <ac:chgData name="Andrew Helwer" userId="6d4bc576-75f9-4c71-959f-fcc4f350572c" providerId="ADAL" clId="{2FFFFCAF-7435-46C5-99ED-615F7F5424CF}" dt="2018-02-12T21:20:50.527" v="7084" actId="1076"/>
          <ac:spMkLst>
            <pc:docMk/>
            <pc:sldMk cId="1652861745" sldId="260"/>
            <ac:spMk id="19" creationId="{7A0F09AF-7C31-4C51-9ADA-9C1946967D4E}"/>
          </ac:spMkLst>
        </pc:spChg>
        <pc:spChg chg="mod">
          <ac:chgData name="Andrew Helwer" userId="6d4bc576-75f9-4c71-959f-fcc4f350572c" providerId="ADAL" clId="{2FFFFCAF-7435-46C5-99ED-615F7F5424CF}" dt="2018-02-12T21:20:50.527" v="7084" actId="1076"/>
          <ac:spMkLst>
            <pc:docMk/>
            <pc:sldMk cId="1652861745" sldId="260"/>
            <ac:spMk id="21" creationId="{1B93FEEC-F115-4735-AF84-A6F3AE227C79}"/>
          </ac:spMkLst>
        </pc:spChg>
      </pc:sldChg>
      <pc:sldChg chg="modSp">
        <pc:chgData name="Andrew Helwer" userId="6d4bc576-75f9-4c71-959f-fcc4f350572c" providerId="ADAL" clId="{2FFFFCAF-7435-46C5-99ED-615F7F5424CF}" dt="2018-02-06T22:59:18.736" v="691" actId="1076"/>
        <pc:sldMkLst>
          <pc:docMk/>
          <pc:sldMk cId="97287293" sldId="270"/>
        </pc:sldMkLst>
        <pc:spChg chg="mod">
          <ac:chgData name="Andrew Helwer" userId="6d4bc576-75f9-4c71-959f-fcc4f350572c" providerId="ADAL" clId="{2FFFFCAF-7435-46C5-99ED-615F7F5424CF}" dt="2018-02-06T22:59:18.736" v="691" actId="1076"/>
          <ac:spMkLst>
            <pc:docMk/>
            <pc:sldMk cId="97287293" sldId="270"/>
            <ac:spMk id="3" creationId="{AF58CEB7-66B1-4235-8C2F-93230F09FF02}"/>
          </ac:spMkLst>
        </pc:spChg>
        <pc:spChg chg="mod">
          <ac:chgData name="Andrew Helwer" userId="6d4bc576-75f9-4c71-959f-fcc4f350572c" providerId="ADAL" clId="{2FFFFCAF-7435-46C5-99ED-615F7F5424CF}" dt="2018-02-06T22:58:57.277" v="685" actId="14100"/>
          <ac:spMkLst>
            <pc:docMk/>
            <pc:sldMk cId="97287293" sldId="270"/>
            <ac:spMk id="4" creationId="{57532AAC-6F22-4DCE-B69D-E74E5BBBF515}"/>
          </ac:spMkLst>
        </pc:spChg>
        <pc:spChg chg="mod">
          <ac:chgData name="Andrew Helwer" userId="6d4bc576-75f9-4c71-959f-fcc4f350572c" providerId="ADAL" clId="{2FFFFCAF-7435-46C5-99ED-615F7F5424CF}" dt="2018-02-06T22:58:35.850" v="670" actId="1076"/>
          <ac:spMkLst>
            <pc:docMk/>
            <pc:sldMk cId="97287293" sldId="270"/>
            <ac:spMk id="7" creationId="{DF745C9D-AAF3-45E1-976D-B7536B8655F6}"/>
          </ac:spMkLst>
        </pc:spChg>
      </pc:sldChg>
      <pc:sldChg chg="addSp modSp">
        <pc:chgData name="Andrew Helwer" userId="6d4bc576-75f9-4c71-959f-fcc4f350572c" providerId="ADAL" clId="{2FFFFCAF-7435-46C5-99ED-615F7F5424CF}" dt="2018-02-11T20:50:41.500" v="4360" actId="1076"/>
        <pc:sldMkLst>
          <pc:docMk/>
          <pc:sldMk cId="2794241168" sldId="275"/>
        </pc:sldMkLst>
        <pc:spChg chg="mod">
          <ac:chgData name="Andrew Helwer" userId="6d4bc576-75f9-4c71-959f-fcc4f350572c" providerId="ADAL" clId="{2FFFFCAF-7435-46C5-99ED-615F7F5424CF}" dt="2018-02-11T20:49:46.768" v="4279" actId="14100"/>
          <ac:spMkLst>
            <pc:docMk/>
            <pc:sldMk cId="2794241168" sldId="275"/>
            <ac:spMk id="3" creationId="{D8897B0E-E482-4F5B-A022-8683D24F4579}"/>
          </ac:spMkLst>
        </pc:spChg>
        <pc:spChg chg="add mod">
          <ac:chgData name="Andrew Helwer" userId="6d4bc576-75f9-4c71-959f-fcc4f350572c" providerId="ADAL" clId="{2FFFFCAF-7435-46C5-99ED-615F7F5424CF}" dt="2018-02-11T20:50:41.500" v="4360" actId="1076"/>
          <ac:spMkLst>
            <pc:docMk/>
            <pc:sldMk cId="2794241168" sldId="275"/>
            <ac:spMk id="4" creationId="{4004139E-9053-444C-B39F-99A440C1D87F}"/>
          </ac:spMkLst>
        </pc:spChg>
      </pc:sldChg>
      <pc:sldChg chg="modSp">
        <pc:chgData name="Andrew Helwer" userId="6d4bc576-75f9-4c71-959f-fcc4f350572c" providerId="ADAL" clId="{2FFFFCAF-7435-46C5-99ED-615F7F5424CF}" dt="2018-02-11T20:51:58.666" v="4401" actId="20577"/>
        <pc:sldMkLst>
          <pc:docMk/>
          <pc:sldMk cId="1848965483" sldId="278"/>
        </pc:sldMkLst>
        <pc:spChg chg="mod">
          <ac:chgData name="Andrew Helwer" userId="6d4bc576-75f9-4c71-959f-fcc4f350572c" providerId="ADAL" clId="{2FFFFCAF-7435-46C5-99ED-615F7F5424CF}" dt="2018-02-11T20:51:58.666" v="4401" actId="20577"/>
          <ac:spMkLst>
            <pc:docMk/>
            <pc:sldMk cId="1848965483" sldId="278"/>
            <ac:spMk id="3" creationId="{65E4EB97-B96D-4470-BA06-AFA421519949}"/>
          </ac:spMkLst>
        </pc:spChg>
      </pc:sldChg>
      <pc:sldChg chg="modSp">
        <pc:chgData name="Andrew Helwer" userId="6d4bc576-75f9-4c71-959f-fcc4f350572c" providerId="ADAL" clId="{2FFFFCAF-7435-46C5-99ED-615F7F5424CF}" dt="2018-02-11T20:51:29.918" v="4387" actId="20577"/>
        <pc:sldMkLst>
          <pc:docMk/>
          <pc:sldMk cId="938980570" sldId="282"/>
        </pc:sldMkLst>
        <pc:spChg chg="mod">
          <ac:chgData name="Andrew Helwer" userId="6d4bc576-75f9-4c71-959f-fcc4f350572c" providerId="ADAL" clId="{2FFFFCAF-7435-46C5-99ED-615F7F5424CF}" dt="2018-02-11T20:51:29.918" v="4387" actId="20577"/>
          <ac:spMkLst>
            <pc:docMk/>
            <pc:sldMk cId="938980570" sldId="282"/>
            <ac:spMk id="3" creationId="{B37225DB-C041-4E2F-AF7C-D112ED27A260}"/>
          </ac:spMkLst>
        </pc:spChg>
      </pc:sldChg>
      <pc:sldChg chg="modSp modNotesTx">
        <pc:chgData name="Andrew Helwer" userId="6d4bc576-75f9-4c71-959f-fcc4f350572c" providerId="ADAL" clId="{2FFFFCAF-7435-46C5-99ED-615F7F5424CF}" dt="2018-02-10T21:30:44.354" v="3427" actId="20577"/>
        <pc:sldMkLst>
          <pc:docMk/>
          <pc:sldMk cId="3792885963" sldId="284"/>
        </pc:sldMkLst>
        <pc:spChg chg="mod">
          <ac:chgData name="Andrew Helwer" userId="6d4bc576-75f9-4c71-959f-fcc4f350572c" providerId="ADAL" clId="{2FFFFCAF-7435-46C5-99ED-615F7F5424CF}" dt="2018-02-10T21:30:44.354" v="3427" actId="20577"/>
          <ac:spMkLst>
            <pc:docMk/>
            <pc:sldMk cId="3792885963" sldId="284"/>
            <ac:spMk id="3" creationId="{F0D95DA3-6BC7-420C-BA3C-8DAA710F75AB}"/>
          </ac:spMkLst>
        </pc:spChg>
      </pc:sldChg>
      <pc:sldChg chg="addSp delSp modSp">
        <pc:chgData name="Andrew Helwer" userId="6d4bc576-75f9-4c71-959f-fcc4f350572c" providerId="ADAL" clId="{2FFFFCAF-7435-46C5-99ED-615F7F5424CF}" dt="2018-02-11T21:11:36.595" v="4876" actId="1038"/>
        <pc:sldMkLst>
          <pc:docMk/>
          <pc:sldMk cId="1877701387" sldId="288"/>
        </pc:sldMkLst>
        <pc:spChg chg="mod">
          <ac:chgData name="Andrew Helwer" userId="6d4bc576-75f9-4c71-959f-fcc4f350572c" providerId="ADAL" clId="{2FFFFCAF-7435-46C5-99ED-615F7F5424CF}" dt="2018-02-11T21:11:36.595" v="4876" actId="1038"/>
          <ac:spMkLst>
            <pc:docMk/>
            <pc:sldMk cId="1877701387" sldId="288"/>
            <ac:spMk id="13" creationId="{47B31BDD-0CE5-45B2-B303-3EA42FC8AA05}"/>
          </ac:spMkLst>
        </pc:spChg>
        <pc:spChg chg="add del">
          <ac:chgData name="Andrew Helwer" userId="6d4bc576-75f9-4c71-959f-fcc4f350572c" providerId="ADAL" clId="{2FFFFCAF-7435-46C5-99ED-615F7F5424CF}" dt="2018-02-11T20:26:47.296" v="3435" actId="1038"/>
          <ac:spMkLst>
            <pc:docMk/>
            <pc:sldMk cId="1877701387" sldId="288"/>
            <ac:spMk id="15" creationId="{307FB07D-0C27-49C3-8D03-A7AA5B3C5491}"/>
          </ac:spMkLst>
        </pc:spChg>
        <pc:cxnChg chg="mod">
          <ac:chgData name="Andrew Helwer" userId="6d4bc576-75f9-4c71-959f-fcc4f350572c" providerId="ADAL" clId="{2FFFFCAF-7435-46C5-99ED-615F7F5424CF}" dt="2018-02-11T21:11:25.121" v="4874" actId="1037"/>
          <ac:cxnSpMkLst>
            <pc:docMk/>
            <pc:sldMk cId="1877701387" sldId="288"/>
            <ac:cxnSpMk id="14" creationId="{1F4F1311-6728-403F-B2F9-3B400A329820}"/>
          </ac:cxnSpMkLst>
        </pc:cxnChg>
      </pc:sldChg>
      <pc:sldChg chg="addSp delSp modSp ord">
        <pc:chgData name="Andrew Helwer" userId="6d4bc576-75f9-4c71-959f-fcc4f350572c" providerId="ADAL" clId="{2FFFFCAF-7435-46C5-99ED-615F7F5424CF}" dt="2018-02-11T21:03:41.013" v="4547" actId="20577"/>
        <pc:sldMkLst>
          <pc:docMk/>
          <pc:sldMk cId="2839385550" sldId="293"/>
        </pc:sldMkLst>
        <pc:spChg chg="mod">
          <ac:chgData name="Andrew Helwer" userId="6d4bc576-75f9-4c71-959f-fcc4f350572c" providerId="ADAL" clId="{2FFFFCAF-7435-46C5-99ED-615F7F5424CF}" dt="2018-02-11T20:29:24.029" v="3501" actId="20577"/>
          <ac:spMkLst>
            <pc:docMk/>
            <pc:sldMk cId="2839385550" sldId="293"/>
            <ac:spMk id="2" creationId="{5AEEB19E-7930-4A2A-9AA5-4AE784000F7B}"/>
          </ac:spMkLst>
        </pc:spChg>
        <pc:spChg chg="add">
          <ac:chgData name="Andrew Helwer" userId="6d4bc576-75f9-4c71-959f-fcc4f350572c" providerId="ADAL" clId="{2FFFFCAF-7435-46C5-99ED-615F7F5424CF}" dt="2018-02-11T21:03:37.257" v="4545" actId="20577"/>
          <ac:spMkLst>
            <pc:docMk/>
            <pc:sldMk cId="2839385550" sldId="293"/>
            <ac:spMk id="15" creationId="{32E7300E-0BDA-409A-A6B3-AA52C6D53F7D}"/>
          </ac:spMkLst>
        </pc:spChg>
        <pc:spChg chg="add">
          <ac:chgData name="Andrew Helwer" userId="6d4bc576-75f9-4c71-959f-fcc4f350572c" providerId="ADAL" clId="{2FFFFCAF-7435-46C5-99ED-615F7F5424CF}" dt="2018-02-11T21:03:37.257" v="4545" actId="20577"/>
          <ac:spMkLst>
            <pc:docMk/>
            <pc:sldMk cId="2839385550" sldId="293"/>
            <ac:spMk id="16" creationId="{1764143C-F4BA-4EE3-B320-53219A737C95}"/>
          </ac:spMkLst>
        </pc:spChg>
        <pc:spChg chg="add">
          <ac:chgData name="Andrew Helwer" userId="6d4bc576-75f9-4c71-959f-fcc4f350572c" providerId="ADAL" clId="{2FFFFCAF-7435-46C5-99ED-615F7F5424CF}" dt="2018-02-11T21:03:37.257" v="4545" actId="20577"/>
          <ac:spMkLst>
            <pc:docMk/>
            <pc:sldMk cId="2839385550" sldId="293"/>
            <ac:spMk id="17" creationId="{6B3E9B90-A890-443B-B53E-09FF68D211EA}"/>
          </ac:spMkLst>
        </pc:spChg>
        <pc:spChg chg="add">
          <ac:chgData name="Andrew Helwer" userId="6d4bc576-75f9-4c71-959f-fcc4f350572c" providerId="ADAL" clId="{2FFFFCAF-7435-46C5-99ED-615F7F5424CF}" dt="2018-02-11T21:03:37.257" v="4545" actId="20577"/>
          <ac:spMkLst>
            <pc:docMk/>
            <pc:sldMk cId="2839385550" sldId="293"/>
            <ac:spMk id="18" creationId="{655E9FB1-9CA8-4FCA-84AA-32886A28FB7C}"/>
          </ac:spMkLst>
        </pc:spChg>
        <pc:spChg chg="add">
          <ac:chgData name="Andrew Helwer" userId="6d4bc576-75f9-4c71-959f-fcc4f350572c" providerId="ADAL" clId="{2FFFFCAF-7435-46C5-99ED-615F7F5424CF}" dt="2018-02-11T21:03:37.257" v="4545" actId="20577"/>
          <ac:spMkLst>
            <pc:docMk/>
            <pc:sldMk cId="2839385550" sldId="293"/>
            <ac:spMk id="19" creationId="{AAF0D35E-A4F0-4D99-8962-C07AF8D3B3FA}"/>
          </ac:spMkLst>
        </pc:spChg>
        <pc:spChg chg="add">
          <ac:chgData name="Andrew Helwer" userId="6d4bc576-75f9-4c71-959f-fcc4f350572c" providerId="ADAL" clId="{2FFFFCAF-7435-46C5-99ED-615F7F5424CF}" dt="2018-02-11T21:03:37.257" v="4545" actId="20577"/>
          <ac:spMkLst>
            <pc:docMk/>
            <pc:sldMk cId="2839385550" sldId="293"/>
            <ac:spMk id="20" creationId="{5B78F0F5-E9B2-4FC0-80EC-B53CC626DFBA}"/>
          </ac:spMkLst>
        </pc:spChg>
        <pc:spChg chg="add">
          <ac:chgData name="Andrew Helwer" userId="6d4bc576-75f9-4c71-959f-fcc4f350572c" providerId="ADAL" clId="{2FFFFCAF-7435-46C5-99ED-615F7F5424CF}" dt="2018-02-11T21:03:37.257" v="4545" actId="20577"/>
          <ac:spMkLst>
            <pc:docMk/>
            <pc:sldMk cId="2839385550" sldId="293"/>
            <ac:spMk id="21" creationId="{42F3B7C4-1FF8-467D-8545-A2EBDAD575EC}"/>
          </ac:spMkLst>
        </pc:spChg>
        <pc:spChg chg="add mod">
          <ac:chgData name="Andrew Helwer" userId="6d4bc576-75f9-4c71-959f-fcc4f350572c" providerId="ADAL" clId="{2FFFFCAF-7435-46C5-99ED-615F7F5424CF}" dt="2018-02-11T21:03:41.013" v="4547" actId="20577"/>
          <ac:spMkLst>
            <pc:docMk/>
            <pc:sldMk cId="2839385550" sldId="293"/>
            <ac:spMk id="22" creationId="{A4E611F7-067C-45A8-B8AF-E716C097356A}"/>
          </ac:spMkLst>
        </pc:spChg>
        <pc:spChg chg="add">
          <ac:chgData name="Andrew Helwer" userId="6d4bc576-75f9-4c71-959f-fcc4f350572c" providerId="ADAL" clId="{2FFFFCAF-7435-46C5-99ED-615F7F5424CF}" dt="2018-02-11T21:03:37.257" v="4545" actId="20577"/>
          <ac:spMkLst>
            <pc:docMk/>
            <pc:sldMk cId="2839385550" sldId="293"/>
            <ac:spMk id="23" creationId="{D6A5561C-F6E2-4988-90BA-317A41C2EE8C}"/>
          </ac:spMkLst>
        </pc:spChg>
        <pc:graphicFrameChg chg="del">
          <ac:chgData name="Andrew Helwer" userId="6d4bc576-75f9-4c71-959f-fcc4f350572c" providerId="ADAL" clId="{2FFFFCAF-7435-46C5-99ED-615F7F5424CF}" dt="2018-02-11T21:03:14.825" v="4541" actId="478"/>
          <ac:graphicFrameMkLst>
            <pc:docMk/>
            <pc:sldMk cId="2839385550" sldId="293"/>
            <ac:graphicFrameMk id="5" creationId="{27924CA0-43F1-4E7F-88AF-63AC22782611}"/>
          </ac:graphicFrameMkLst>
        </pc:graphicFrameChg>
        <pc:cxnChg chg="del">
          <ac:chgData name="Andrew Helwer" userId="6d4bc576-75f9-4c71-959f-fcc4f350572c" providerId="ADAL" clId="{2FFFFCAF-7435-46C5-99ED-615F7F5424CF}" dt="2018-02-11T21:03:20.221" v="4542" actId="478"/>
          <ac:cxnSpMkLst>
            <pc:docMk/>
            <pc:sldMk cId="2839385550" sldId="293"/>
            <ac:cxnSpMk id="7" creationId="{B29865C4-AA46-42C3-8D4A-0A0F96E74EC4}"/>
          </ac:cxnSpMkLst>
        </pc:cxnChg>
        <pc:cxnChg chg="del">
          <ac:chgData name="Andrew Helwer" userId="6d4bc576-75f9-4c71-959f-fcc4f350572c" providerId="ADAL" clId="{2FFFFCAF-7435-46C5-99ED-615F7F5424CF}" dt="2018-02-11T21:03:21.768" v="4543" actId="478"/>
          <ac:cxnSpMkLst>
            <pc:docMk/>
            <pc:sldMk cId="2839385550" sldId="293"/>
            <ac:cxnSpMk id="8" creationId="{BA80DB22-634E-424A-B536-27FD8CCF4CBC}"/>
          </ac:cxnSpMkLst>
        </pc:cxnChg>
        <pc:cxnChg chg="add">
          <ac:chgData name="Andrew Helwer" userId="6d4bc576-75f9-4c71-959f-fcc4f350572c" providerId="ADAL" clId="{2FFFFCAF-7435-46C5-99ED-615F7F5424CF}" dt="2018-02-11T21:03:29.648" v="4544" actId="20577"/>
          <ac:cxnSpMkLst>
            <pc:docMk/>
            <pc:sldMk cId="2839385550" sldId="293"/>
            <ac:cxnSpMk id="11" creationId="{36ACD38A-3C92-4C68-BF1E-A8C464D74470}"/>
          </ac:cxnSpMkLst>
        </pc:cxnChg>
        <pc:cxnChg chg="add">
          <ac:chgData name="Andrew Helwer" userId="6d4bc576-75f9-4c71-959f-fcc4f350572c" providerId="ADAL" clId="{2FFFFCAF-7435-46C5-99ED-615F7F5424CF}" dt="2018-02-11T21:03:29.648" v="4544" actId="20577"/>
          <ac:cxnSpMkLst>
            <pc:docMk/>
            <pc:sldMk cId="2839385550" sldId="293"/>
            <ac:cxnSpMk id="12" creationId="{A6E76407-E3F9-4431-BF1D-AF51705306FB}"/>
          </ac:cxnSpMkLst>
        </pc:cxnChg>
        <pc:cxnChg chg="add">
          <ac:chgData name="Andrew Helwer" userId="6d4bc576-75f9-4c71-959f-fcc4f350572c" providerId="ADAL" clId="{2FFFFCAF-7435-46C5-99ED-615F7F5424CF}" dt="2018-02-11T21:03:37.257" v="4545" actId="20577"/>
          <ac:cxnSpMkLst>
            <pc:docMk/>
            <pc:sldMk cId="2839385550" sldId="293"/>
            <ac:cxnSpMk id="13" creationId="{BED8B8D8-3F9B-46BF-9421-C078170D9F7B}"/>
          </ac:cxnSpMkLst>
        </pc:cxnChg>
        <pc:cxnChg chg="add">
          <ac:chgData name="Andrew Helwer" userId="6d4bc576-75f9-4c71-959f-fcc4f350572c" providerId="ADAL" clId="{2FFFFCAF-7435-46C5-99ED-615F7F5424CF}" dt="2018-02-11T21:03:37.257" v="4545" actId="20577"/>
          <ac:cxnSpMkLst>
            <pc:docMk/>
            <pc:sldMk cId="2839385550" sldId="293"/>
            <ac:cxnSpMk id="14" creationId="{DAAEA81F-1652-49CA-9411-832D251EE7EE}"/>
          </ac:cxnSpMkLst>
        </pc:cxnChg>
      </pc:sldChg>
      <pc:sldChg chg="addSp delSp modSp">
        <pc:chgData name="Andrew Helwer" userId="6d4bc576-75f9-4c71-959f-fcc4f350572c" providerId="ADAL" clId="{2FFFFCAF-7435-46C5-99ED-615F7F5424CF}" dt="2018-02-11T21:01:39.949" v="4539" actId="14100"/>
        <pc:sldMkLst>
          <pc:docMk/>
          <pc:sldMk cId="2838604907" sldId="295"/>
        </pc:sldMkLst>
        <pc:spChg chg="mod">
          <ac:chgData name="Andrew Helwer" userId="6d4bc576-75f9-4c71-959f-fcc4f350572c" providerId="ADAL" clId="{2FFFFCAF-7435-46C5-99ED-615F7F5424CF}" dt="2018-02-11T20:29:17.856" v="3489" actId="20577"/>
          <ac:spMkLst>
            <pc:docMk/>
            <pc:sldMk cId="2838604907" sldId="295"/>
            <ac:spMk id="2" creationId="{5AEEB19E-7930-4A2A-9AA5-4AE784000F7B}"/>
          </ac:spMkLst>
        </pc:spChg>
        <pc:spChg chg="add mod">
          <ac:chgData name="Andrew Helwer" userId="6d4bc576-75f9-4c71-959f-fcc4f350572c" providerId="ADAL" clId="{2FFFFCAF-7435-46C5-99ED-615F7F5424CF}" dt="2018-02-11T21:01:21.016" v="4536" actId="1037"/>
          <ac:spMkLst>
            <pc:docMk/>
            <pc:sldMk cId="2838604907" sldId="295"/>
            <ac:spMk id="11" creationId="{A206538D-B4EF-4FD1-B9A7-A44C4141CA9D}"/>
          </ac:spMkLst>
        </pc:spChg>
        <pc:spChg chg="add mod">
          <ac:chgData name="Andrew Helwer" userId="6d4bc576-75f9-4c71-959f-fcc4f350572c" providerId="ADAL" clId="{2FFFFCAF-7435-46C5-99ED-615F7F5424CF}" dt="2018-02-11T21:01:21.016" v="4536" actId="1037"/>
          <ac:spMkLst>
            <pc:docMk/>
            <pc:sldMk cId="2838604907" sldId="295"/>
            <ac:spMk id="12" creationId="{15E0E841-81FF-4071-BC55-B2FE46ABBBC1}"/>
          </ac:spMkLst>
        </pc:spChg>
        <pc:spChg chg="add mod">
          <ac:chgData name="Andrew Helwer" userId="6d4bc576-75f9-4c71-959f-fcc4f350572c" providerId="ADAL" clId="{2FFFFCAF-7435-46C5-99ED-615F7F5424CF}" dt="2018-02-11T21:01:21.016" v="4536" actId="1037"/>
          <ac:spMkLst>
            <pc:docMk/>
            <pc:sldMk cId="2838604907" sldId="295"/>
            <ac:spMk id="13" creationId="{00DE2869-4B23-448E-9535-7E5D4BB9D56B}"/>
          </ac:spMkLst>
        </pc:spChg>
        <pc:spChg chg="mod">
          <ac:chgData name="Andrew Helwer" userId="6d4bc576-75f9-4c71-959f-fcc4f350572c" providerId="ADAL" clId="{2FFFFCAF-7435-46C5-99ED-615F7F5424CF}" dt="2018-02-11T21:01:30.865" v="4537" actId="1076"/>
          <ac:spMkLst>
            <pc:docMk/>
            <pc:sldMk cId="2838604907" sldId="295"/>
            <ac:spMk id="17" creationId="{D35F7CDC-8345-4AE5-98AF-058917E645B7}"/>
          </ac:spMkLst>
        </pc:spChg>
        <pc:spChg chg="add mod">
          <ac:chgData name="Andrew Helwer" userId="6d4bc576-75f9-4c71-959f-fcc4f350572c" providerId="ADAL" clId="{2FFFFCAF-7435-46C5-99ED-615F7F5424CF}" dt="2018-02-11T21:01:21.016" v="4536" actId="1037"/>
          <ac:spMkLst>
            <pc:docMk/>
            <pc:sldMk cId="2838604907" sldId="295"/>
            <ac:spMk id="18" creationId="{ECCA7AFF-D013-4EE7-8D6E-F0E53159ED25}"/>
          </ac:spMkLst>
        </pc:spChg>
        <pc:spChg chg="add mod">
          <ac:chgData name="Andrew Helwer" userId="6d4bc576-75f9-4c71-959f-fcc4f350572c" providerId="ADAL" clId="{2FFFFCAF-7435-46C5-99ED-615F7F5424CF}" dt="2018-02-11T21:01:21.016" v="4536" actId="1037"/>
          <ac:spMkLst>
            <pc:docMk/>
            <pc:sldMk cId="2838604907" sldId="295"/>
            <ac:spMk id="19" creationId="{5EEFD142-32CE-41FC-9519-367B9B2E11FE}"/>
          </ac:spMkLst>
        </pc:spChg>
        <pc:spChg chg="add mod">
          <ac:chgData name="Andrew Helwer" userId="6d4bc576-75f9-4c71-959f-fcc4f350572c" providerId="ADAL" clId="{2FFFFCAF-7435-46C5-99ED-615F7F5424CF}" dt="2018-02-11T21:01:21.016" v="4536" actId="1037"/>
          <ac:spMkLst>
            <pc:docMk/>
            <pc:sldMk cId="2838604907" sldId="295"/>
            <ac:spMk id="20" creationId="{A2322822-147C-4CDC-99B3-732637575031}"/>
          </ac:spMkLst>
        </pc:spChg>
        <pc:spChg chg="add mod">
          <ac:chgData name="Andrew Helwer" userId="6d4bc576-75f9-4c71-959f-fcc4f350572c" providerId="ADAL" clId="{2FFFFCAF-7435-46C5-99ED-615F7F5424CF}" dt="2018-02-11T21:01:21.016" v="4536" actId="1037"/>
          <ac:spMkLst>
            <pc:docMk/>
            <pc:sldMk cId="2838604907" sldId="295"/>
            <ac:spMk id="21" creationId="{84619D48-B212-4376-8ABE-321CBF773F75}"/>
          </ac:spMkLst>
        </pc:spChg>
        <pc:spChg chg="add mod">
          <ac:chgData name="Andrew Helwer" userId="6d4bc576-75f9-4c71-959f-fcc4f350572c" providerId="ADAL" clId="{2FFFFCAF-7435-46C5-99ED-615F7F5424CF}" dt="2018-02-11T21:01:21.016" v="4536" actId="1037"/>
          <ac:spMkLst>
            <pc:docMk/>
            <pc:sldMk cId="2838604907" sldId="295"/>
            <ac:spMk id="22" creationId="{AD9D1087-C6ED-4272-8279-49EE2BA6E7FB}"/>
          </ac:spMkLst>
        </pc:spChg>
        <pc:spChg chg="add mod">
          <ac:chgData name="Andrew Helwer" userId="6d4bc576-75f9-4c71-959f-fcc4f350572c" providerId="ADAL" clId="{2FFFFCAF-7435-46C5-99ED-615F7F5424CF}" dt="2018-02-11T21:01:21.016" v="4536" actId="1037"/>
          <ac:spMkLst>
            <pc:docMk/>
            <pc:sldMk cId="2838604907" sldId="295"/>
            <ac:spMk id="23" creationId="{0C29CF40-9C3B-41B1-8419-5A0D4E218831}"/>
          </ac:spMkLst>
        </pc:spChg>
        <pc:graphicFrameChg chg="del">
          <ac:chgData name="Andrew Helwer" userId="6d4bc576-75f9-4c71-959f-fcc4f350572c" providerId="ADAL" clId="{2FFFFCAF-7435-46C5-99ED-615F7F5424CF}" dt="2018-02-11T21:00:05.824" v="4448" actId="478"/>
          <ac:graphicFrameMkLst>
            <pc:docMk/>
            <pc:sldMk cId="2838604907" sldId="295"/>
            <ac:graphicFrameMk id="5" creationId="{27924CA0-43F1-4E7F-88AF-63AC22782611}"/>
          </ac:graphicFrameMkLst>
        </pc:graphicFrameChg>
        <pc:cxnChg chg="mod">
          <ac:chgData name="Andrew Helwer" userId="6d4bc576-75f9-4c71-959f-fcc4f350572c" providerId="ADAL" clId="{2FFFFCAF-7435-46C5-99ED-615F7F5424CF}" dt="2018-02-11T21:01:35.397" v="4538" actId="14100"/>
          <ac:cxnSpMkLst>
            <pc:docMk/>
            <pc:sldMk cId="2838604907" sldId="295"/>
            <ac:cxnSpMk id="8" creationId="{02B3B6D0-7FFD-4FA5-BBB5-B692CBE02C60}"/>
          </ac:cxnSpMkLst>
        </pc:cxnChg>
        <pc:cxnChg chg="add mod">
          <ac:chgData name="Andrew Helwer" userId="6d4bc576-75f9-4c71-959f-fcc4f350572c" providerId="ADAL" clId="{2FFFFCAF-7435-46C5-99ED-615F7F5424CF}" dt="2018-02-11T21:01:21.016" v="4536" actId="1037"/>
          <ac:cxnSpMkLst>
            <pc:docMk/>
            <pc:sldMk cId="2838604907" sldId="295"/>
            <ac:cxnSpMk id="9" creationId="{808C16AD-23E6-49BB-9CDD-5023DCF24AA1}"/>
          </ac:cxnSpMkLst>
        </pc:cxnChg>
        <pc:cxnChg chg="add mod">
          <ac:chgData name="Andrew Helwer" userId="6d4bc576-75f9-4c71-959f-fcc4f350572c" providerId="ADAL" clId="{2FFFFCAF-7435-46C5-99ED-615F7F5424CF}" dt="2018-02-11T21:01:21.016" v="4536" actId="1037"/>
          <ac:cxnSpMkLst>
            <pc:docMk/>
            <pc:sldMk cId="2838604907" sldId="295"/>
            <ac:cxnSpMk id="10" creationId="{B36E5A44-7443-46E6-80D0-CFADD110E8FE}"/>
          </ac:cxnSpMkLst>
        </pc:cxnChg>
        <pc:cxnChg chg="mod">
          <ac:chgData name="Andrew Helwer" userId="6d4bc576-75f9-4c71-959f-fcc4f350572c" providerId="ADAL" clId="{2FFFFCAF-7435-46C5-99ED-615F7F5424CF}" dt="2018-02-11T21:01:39.949" v="4539" actId="14100"/>
          <ac:cxnSpMkLst>
            <pc:docMk/>
            <pc:sldMk cId="2838604907" sldId="295"/>
            <ac:cxnSpMk id="14" creationId="{6DBEE330-4813-48F0-98E5-96B26C01D3B5}"/>
          </ac:cxnSpMkLst>
        </pc:cxnChg>
      </pc:sldChg>
      <pc:sldChg chg="addSp delSp modSp">
        <pc:chgData name="Andrew Helwer" userId="6d4bc576-75f9-4c71-959f-fcc4f350572c" providerId="ADAL" clId="{2FFFFCAF-7435-46C5-99ED-615F7F5424CF}" dt="2018-02-11T21:05:44.351" v="4600" actId="1037"/>
        <pc:sldMkLst>
          <pc:docMk/>
          <pc:sldMk cId="3652289451" sldId="296"/>
        </pc:sldMkLst>
        <pc:spChg chg="mod">
          <ac:chgData name="Andrew Helwer" userId="6d4bc576-75f9-4c71-959f-fcc4f350572c" providerId="ADAL" clId="{2FFFFCAF-7435-46C5-99ED-615F7F5424CF}" dt="2018-02-11T20:29:09.361" v="3473" actId="20577"/>
          <ac:spMkLst>
            <pc:docMk/>
            <pc:sldMk cId="3652289451" sldId="296"/>
            <ac:spMk id="2" creationId="{5AEEB19E-7930-4A2A-9AA5-4AE784000F7B}"/>
          </ac:spMkLst>
        </pc:spChg>
        <pc:spChg chg="mod">
          <ac:chgData name="Andrew Helwer" userId="6d4bc576-75f9-4c71-959f-fcc4f350572c" providerId="ADAL" clId="{2FFFFCAF-7435-46C5-99ED-615F7F5424CF}" dt="2018-02-11T21:05:33.892" v="4597" actId="1038"/>
          <ac:spMkLst>
            <pc:docMk/>
            <pc:sldMk cId="3652289451" sldId="296"/>
            <ac:spMk id="11" creationId="{1F93ED7B-E08F-455E-AD40-78F55FFC85D6}"/>
          </ac:spMkLst>
        </pc:spChg>
        <pc:spChg chg="mod">
          <ac:chgData name="Andrew Helwer" userId="6d4bc576-75f9-4c71-959f-fcc4f350572c" providerId="ADAL" clId="{2FFFFCAF-7435-46C5-99ED-615F7F5424CF}" dt="2018-02-11T21:05:33.892" v="4597" actId="1038"/>
          <ac:spMkLst>
            <pc:docMk/>
            <pc:sldMk cId="3652289451" sldId="296"/>
            <ac:spMk id="12" creationId="{6359C17D-E470-496E-92DB-CD1C4B3812B4}"/>
          </ac:spMkLst>
        </pc:spChg>
        <pc:spChg chg="add">
          <ac:chgData name="Andrew Helwer" userId="6d4bc576-75f9-4c71-959f-fcc4f350572c" providerId="ADAL" clId="{2FFFFCAF-7435-46C5-99ED-615F7F5424CF}" dt="2018-02-11T21:04:54.445" v="4551" actId="1037"/>
          <ac:spMkLst>
            <pc:docMk/>
            <pc:sldMk cId="3652289451" sldId="296"/>
            <ac:spMk id="18" creationId="{580A4003-C769-4D62-95FA-BAD8B639DC1A}"/>
          </ac:spMkLst>
        </pc:spChg>
        <pc:spChg chg="add">
          <ac:chgData name="Andrew Helwer" userId="6d4bc576-75f9-4c71-959f-fcc4f350572c" providerId="ADAL" clId="{2FFFFCAF-7435-46C5-99ED-615F7F5424CF}" dt="2018-02-11T21:04:54.445" v="4551" actId="1037"/>
          <ac:spMkLst>
            <pc:docMk/>
            <pc:sldMk cId="3652289451" sldId="296"/>
            <ac:spMk id="19" creationId="{5909A53B-7BA2-426C-BBEF-5ADF1F387773}"/>
          </ac:spMkLst>
        </pc:spChg>
        <pc:spChg chg="add">
          <ac:chgData name="Andrew Helwer" userId="6d4bc576-75f9-4c71-959f-fcc4f350572c" providerId="ADAL" clId="{2FFFFCAF-7435-46C5-99ED-615F7F5424CF}" dt="2018-02-11T21:04:54.445" v="4551" actId="1037"/>
          <ac:spMkLst>
            <pc:docMk/>
            <pc:sldMk cId="3652289451" sldId="296"/>
            <ac:spMk id="20" creationId="{70EE8E7A-811F-4CDB-B104-014BD31DC0A5}"/>
          </ac:spMkLst>
        </pc:spChg>
        <pc:spChg chg="add">
          <ac:chgData name="Andrew Helwer" userId="6d4bc576-75f9-4c71-959f-fcc4f350572c" providerId="ADAL" clId="{2FFFFCAF-7435-46C5-99ED-615F7F5424CF}" dt="2018-02-11T21:04:54.445" v="4551" actId="1037"/>
          <ac:spMkLst>
            <pc:docMk/>
            <pc:sldMk cId="3652289451" sldId="296"/>
            <ac:spMk id="21" creationId="{5C26B046-2D02-44BF-903D-1F260383BC08}"/>
          </ac:spMkLst>
        </pc:spChg>
        <pc:spChg chg="add">
          <ac:chgData name="Andrew Helwer" userId="6d4bc576-75f9-4c71-959f-fcc4f350572c" providerId="ADAL" clId="{2FFFFCAF-7435-46C5-99ED-615F7F5424CF}" dt="2018-02-11T21:04:54.445" v="4551" actId="1037"/>
          <ac:spMkLst>
            <pc:docMk/>
            <pc:sldMk cId="3652289451" sldId="296"/>
            <ac:spMk id="22" creationId="{D03D80C1-C848-4152-8FFE-C1227B23E4DC}"/>
          </ac:spMkLst>
        </pc:spChg>
        <pc:spChg chg="add">
          <ac:chgData name="Andrew Helwer" userId="6d4bc576-75f9-4c71-959f-fcc4f350572c" providerId="ADAL" clId="{2FFFFCAF-7435-46C5-99ED-615F7F5424CF}" dt="2018-02-11T21:04:54.445" v="4551" actId="1037"/>
          <ac:spMkLst>
            <pc:docMk/>
            <pc:sldMk cId="3652289451" sldId="296"/>
            <ac:spMk id="23" creationId="{DB5448DA-8F8B-4236-BAC9-59BD200E995A}"/>
          </ac:spMkLst>
        </pc:spChg>
        <pc:spChg chg="add">
          <ac:chgData name="Andrew Helwer" userId="6d4bc576-75f9-4c71-959f-fcc4f350572c" providerId="ADAL" clId="{2FFFFCAF-7435-46C5-99ED-615F7F5424CF}" dt="2018-02-11T21:04:54.445" v="4551" actId="1037"/>
          <ac:spMkLst>
            <pc:docMk/>
            <pc:sldMk cId="3652289451" sldId="296"/>
            <ac:spMk id="24" creationId="{446DA0D5-7561-4FBD-BC68-2FF38A708B06}"/>
          </ac:spMkLst>
        </pc:spChg>
        <pc:spChg chg="add mod">
          <ac:chgData name="Andrew Helwer" userId="6d4bc576-75f9-4c71-959f-fcc4f350572c" providerId="ADAL" clId="{2FFFFCAF-7435-46C5-99ED-615F7F5424CF}" dt="2018-02-11T21:04:57.789" v="4553" actId="20577"/>
          <ac:spMkLst>
            <pc:docMk/>
            <pc:sldMk cId="3652289451" sldId="296"/>
            <ac:spMk id="25" creationId="{2B258C70-05C2-4E2C-8DF4-530630245A26}"/>
          </ac:spMkLst>
        </pc:spChg>
        <pc:spChg chg="add">
          <ac:chgData name="Andrew Helwer" userId="6d4bc576-75f9-4c71-959f-fcc4f350572c" providerId="ADAL" clId="{2FFFFCAF-7435-46C5-99ED-615F7F5424CF}" dt="2018-02-11T21:04:54.445" v="4551" actId="1037"/>
          <ac:spMkLst>
            <pc:docMk/>
            <pc:sldMk cId="3652289451" sldId="296"/>
            <ac:spMk id="26" creationId="{712DC666-75D5-4BC8-9560-F4C2F7D1DE7A}"/>
          </ac:spMkLst>
        </pc:spChg>
        <pc:graphicFrameChg chg="del">
          <ac:chgData name="Andrew Helwer" userId="6d4bc576-75f9-4c71-959f-fcc4f350572c" providerId="ADAL" clId="{2FFFFCAF-7435-46C5-99ED-615F7F5424CF}" dt="2018-02-11T21:04:29.637" v="4548" actId="478"/>
          <ac:graphicFrameMkLst>
            <pc:docMk/>
            <pc:sldMk cId="3652289451" sldId="296"/>
            <ac:graphicFrameMk id="5" creationId="{27924CA0-43F1-4E7F-88AF-63AC22782611}"/>
          </ac:graphicFrameMkLst>
        </pc:graphicFrameChg>
        <pc:cxnChg chg="del">
          <ac:chgData name="Andrew Helwer" userId="6d4bc576-75f9-4c71-959f-fcc4f350572c" providerId="ADAL" clId="{2FFFFCAF-7435-46C5-99ED-615F7F5424CF}" dt="2018-02-11T21:04:34.653" v="4549" actId="478"/>
          <ac:cxnSpMkLst>
            <pc:docMk/>
            <pc:sldMk cId="3652289451" sldId="296"/>
            <ac:cxnSpMk id="7" creationId="{64CCC219-64D5-4692-91DF-CAFBFF6AC849}"/>
          </ac:cxnSpMkLst>
        </pc:cxnChg>
        <pc:cxnChg chg="del">
          <ac:chgData name="Andrew Helwer" userId="6d4bc576-75f9-4c71-959f-fcc4f350572c" providerId="ADAL" clId="{2FFFFCAF-7435-46C5-99ED-615F7F5424CF}" dt="2018-02-11T21:04:34.653" v="4549" actId="478"/>
          <ac:cxnSpMkLst>
            <pc:docMk/>
            <pc:sldMk cId="3652289451" sldId="296"/>
            <ac:cxnSpMk id="8" creationId="{C67036AA-F340-40E6-9244-039983D39172}"/>
          </ac:cxnSpMkLst>
        </pc:cxnChg>
        <pc:cxnChg chg="add">
          <ac:chgData name="Andrew Helwer" userId="6d4bc576-75f9-4c71-959f-fcc4f350572c" providerId="ADAL" clId="{2FFFFCAF-7435-46C5-99ED-615F7F5424CF}" dt="2018-02-11T21:04:42.158" v="4550" actId="1037"/>
          <ac:cxnSpMkLst>
            <pc:docMk/>
            <pc:sldMk cId="3652289451" sldId="296"/>
            <ac:cxnSpMk id="13" creationId="{DB9269F9-CC8B-4078-A406-65BD6745651B}"/>
          </ac:cxnSpMkLst>
        </pc:cxnChg>
        <pc:cxnChg chg="mod">
          <ac:chgData name="Andrew Helwer" userId="6d4bc576-75f9-4c71-959f-fcc4f350572c" providerId="ADAL" clId="{2FFFFCAF-7435-46C5-99ED-615F7F5424CF}" dt="2018-02-11T21:05:44.351" v="4600" actId="1037"/>
          <ac:cxnSpMkLst>
            <pc:docMk/>
            <pc:sldMk cId="3652289451" sldId="296"/>
            <ac:cxnSpMk id="14" creationId="{D569486B-71D4-4E54-8893-48ACA0729A73}"/>
          </ac:cxnSpMkLst>
        </pc:cxnChg>
        <pc:cxnChg chg="add mod">
          <ac:chgData name="Andrew Helwer" userId="6d4bc576-75f9-4c71-959f-fcc4f350572c" providerId="ADAL" clId="{2FFFFCAF-7435-46C5-99ED-615F7F5424CF}" dt="2018-02-11T21:05:02.736" v="4555" actId="1076"/>
          <ac:cxnSpMkLst>
            <pc:docMk/>
            <pc:sldMk cId="3652289451" sldId="296"/>
            <ac:cxnSpMk id="15" creationId="{695E586C-D449-4E33-8536-10D35071FB39}"/>
          </ac:cxnSpMkLst>
        </pc:cxnChg>
        <pc:cxnChg chg="add">
          <ac:chgData name="Andrew Helwer" userId="6d4bc576-75f9-4c71-959f-fcc4f350572c" providerId="ADAL" clId="{2FFFFCAF-7435-46C5-99ED-615F7F5424CF}" dt="2018-02-11T21:04:54.445" v="4551" actId="1037"/>
          <ac:cxnSpMkLst>
            <pc:docMk/>
            <pc:sldMk cId="3652289451" sldId="296"/>
            <ac:cxnSpMk id="16" creationId="{9904ECF9-7A7E-43EB-8466-36E51C27BFDF}"/>
          </ac:cxnSpMkLst>
        </pc:cxnChg>
        <pc:cxnChg chg="add">
          <ac:chgData name="Andrew Helwer" userId="6d4bc576-75f9-4c71-959f-fcc4f350572c" providerId="ADAL" clId="{2FFFFCAF-7435-46C5-99ED-615F7F5424CF}" dt="2018-02-11T21:04:54.445" v="4551" actId="1037"/>
          <ac:cxnSpMkLst>
            <pc:docMk/>
            <pc:sldMk cId="3652289451" sldId="296"/>
            <ac:cxnSpMk id="17" creationId="{93294ADA-C0CF-4C94-9D9C-5C8254F85B79}"/>
          </ac:cxnSpMkLst>
        </pc:cxnChg>
      </pc:sldChg>
      <pc:sldChg chg="addSp delSp modSp">
        <pc:chgData name="Andrew Helwer" userId="6d4bc576-75f9-4c71-959f-fcc4f350572c" providerId="ADAL" clId="{2FFFFCAF-7435-46C5-99ED-615F7F5424CF}" dt="2018-02-11T21:07:25.050" v="4666" actId="1038"/>
        <pc:sldMkLst>
          <pc:docMk/>
          <pc:sldMk cId="3303983907" sldId="297"/>
        </pc:sldMkLst>
        <pc:spChg chg="mod">
          <ac:chgData name="Andrew Helwer" userId="6d4bc576-75f9-4c71-959f-fcc4f350572c" providerId="ADAL" clId="{2FFFFCAF-7435-46C5-99ED-615F7F5424CF}" dt="2018-02-11T20:29:31.319" v="3511" actId="20577"/>
          <ac:spMkLst>
            <pc:docMk/>
            <pc:sldMk cId="3303983907" sldId="297"/>
            <ac:spMk id="2" creationId="{5AEEB19E-7930-4A2A-9AA5-4AE784000F7B}"/>
          </ac:spMkLst>
        </pc:spChg>
        <pc:spChg chg="mod">
          <ac:chgData name="Andrew Helwer" userId="6d4bc576-75f9-4c71-959f-fcc4f350572c" providerId="ADAL" clId="{2FFFFCAF-7435-46C5-99ED-615F7F5424CF}" dt="2018-02-11T21:07:18.466" v="4645" actId="1037"/>
          <ac:spMkLst>
            <pc:docMk/>
            <pc:sldMk cId="3303983907" sldId="297"/>
            <ac:spMk id="11" creationId="{B49E0FBA-41F1-465A-B6B9-BF6052AEB2AE}"/>
          </ac:spMkLst>
        </pc:spChg>
        <pc:spChg chg="mod">
          <ac:chgData name="Andrew Helwer" userId="6d4bc576-75f9-4c71-959f-fcc4f350572c" providerId="ADAL" clId="{2FFFFCAF-7435-46C5-99ED-615F7F5424CF}" dt="2018-02-11T21:07:18.466" v="4645" actId="1037"/>
          <ac:spMkLst>
            <pc:docMk/>
            <pc:sldMk cId="3303983907" sldId="297"/>
            <ac:spMk id="12" creationId="{648138C2-C8EB-4DB0-ACCF-115841AB8143}"/>
          </ac:spMkLst>
        </pc:spChg>
        <pc:spChg chg="add mod">
          <ac:chgData name="Andrew Helwer" userId="6d4bc576-75f9-4c71-959f-fcc4f350572c" providerId="ADAL" clId="{2FFFFCAF-7435-46C5-99ED-615F7F5424CF}" dt="2018-02-11T21:07:25.050" v="4666" actId="1038"/>
          <ac:spMkLst>
            <pc:docMk/>
            <pc:sldMk cId="3303983907" sldId="297"/>
            <ac:spMk id="16" creationId="{F7F3E21F-45E7-4359-B565-79D8182E91F0}"/>
          </ac:spMkLst>
        </pc:spChg>
        <pc:spChg chg="del">
          <ac:chgData name="Andrew Helwer" userId="6d4bc576-75f9-4c71-959f-fcc4f350572c" providerId="ADAL" clId="{2FFFFCAF-7435-46C5-99ED-615F7F5424CF}" dt="2018-02-11T21:06:27.907" v="4605" actId="478"/>
          <ac:spMkLst>
            <pc:docMk/>
            <pc:sldMk cId="3303983907" sldId="297"/>
            <ac:spMk id="17" creationId="{2A6C922C-71CB-492D-B6B2-471D2510CB76}"/>
          </ac:spMkLst>
        </pc:spChg>
        <pc:spChg chg="add">
          <ac:chgData name="Andrew Helwer" userId="6d4bc576-75f9-4c71-959f-fcc4f350572c" providerId="ADAL" clId="{2FFFFCAF-7435-46C5-99ED-615F7F5424CF}" dt="2018-02-11T21:06:43.168" v="4607" actId="1038"/>
          <ac:spMkLst>
            <pc:docMk/>
            <pc:sldMk cId="3303983907" sldId="297"/>
            <ac:spMk id="20" creationId="{D3E7805F-B347-4EB5-8B67-603E72628FD3}"/>
          </ac:spMkLst>
        </pc:spChg>
        <pc:spChg chg="add">
          <ac:chgData name="Andrew Helwer" userId="6d4bc576-75f9-4c71-959f-fcc4f350572c" providerId="ADAL" clId="{2FFFFCAF-7435-46C5-99ED-615F7F5424CF}" dt="2018-02-11T21:06:43.168" v="4607" actId="1038"/>
          <ac:spMkLst>
            <pc:docMk/>
            <pc:sldMk cId="3303983907" sldId="297"/>
            <ac:spMk id="21" creationId="{0D1FB2CF-A7CF-40DE-AC4E-6BA9E4BC124B}"/>
          </ac:spMkLst>
        </pc:spChg>
        <pc:spChg chg="add">
          <ac:chgData name="Andrew Helwer" userId="6d4bc576-75f9-4c71-959f-fcc4f350572c" providerId="ADAL" clId="{2FFFFCAF-7435-46C5-99ED-615F7F5424CF}" dt="2018-02-11T21:06:43.168" v="4607" actId="1038"/>
          <ac:spMkLst>
            <pc:docMk/>
            <pc:sldMk cId="3303983907" sldId="297"/>
            <ac:spMk id="22" creationId="{79DEF1DF-AA1B-4BE3-B973-FAC1D401CA5A}"/>
          </ac:spMkLst>
        </pc:spChg>
        <pc:spChg chg="add">
          <ac:chgData name="Andrew Helwer" userId="6d4bc576-75f9-4c71-959f-fcc4f350572c" providerId="ADAL" clId="{2FFFFCAF-7435-46C5-99ED-615F7F5424CF}" dt="2018-02-11T21:06:43.168" v="4607" actId="1038"/>
          <ac:spMkLst>
            <pc:docMk/>
            <pc:sldMk cId="3303983907" sldId="297"/>
            <ac:spMk id="23" creationId="{CA77B64D-BF07-4AF6-B094-FF86BE708573}"/>
          </ac:spMkLst>
        </pc:spChg>
        <pc:spChg chg="add">
          <ac:chgData name="Andrew Helwer" userId="6d4bc576-75f9-4c71-959f-fcc4f350572c" providerId="ADAL" clId="{2FFFFCAF-7435-46C5-99ED-615F7F5424CF}" dt="2018-02-11T21:06:43.168" v="4607" actId="1038"/>
          <ac:spMkLst>
            <pc:docMk/>
            <pc:sldMk cId="3303983907" sldId="297"/>
            <ac:spMk id="24" creationId="{58106AA7-2047-40F1-AF79-A17B8A7E4783}"/>
          </ac:spMkLst>
        </pc:spChg>
        <pc:spChg chg="add">
          <ac:chgData name="Andrew Helwer" userId="6d4bc576-75f9-4c71-959f-fcc4f350572c" providerId="ADAL" clId="{2FFFFCAF-7435-46C5-99ED-615F7F5424CF}" dt="2018-02-11T21:06:43.168" v="4607" actId="1038"/>
          <ac:spMkLst>
            <pc:docMk/>
            <pc:sldMk cId="3303983907" sldId="297"/>
            <ac:spMk id="25" creationId="{B555F5D5-5238-4E21-A714-96046682940E}"/>
          </ac:spMkLst>
        </pc:spChg>
        <pc:spChg chg="add">
          <ac:chgData name="Andrew Helwer" userId="6d4bc576-75f9-4c71-959f-fcc4f350572c" providerId="ADAL" clId="{2FFFFCAF-7435-46C5-99ED-615F7F5424CF}" dt="2018-02-11T21:06:43.168" v="4607" actId="1038"/>
          <ac:spMkLst>
            <pc:docMk/>
            <pc:sldMk cId="3303983907" sldId="297"/>
            <ac:spMk id="26" creationId="{FF496AA9-B9BF-486B-B733-E14A20127DBF}"/>
          </ac:spMkLst>
        </pc:spChg>
        <pc:spChg chg="add mod">
          <ac:chgData name="Andrew Helwer" userId="6d4bc576-75f9-4c71-959f-fcc4f350572c" providerId="ADAL" clId="{2FFFFCAF-7435-46C5-99ED-615F7F5424CF}" dt="2018-02-11T21:07:05.132" v="4618" actId="1037"/>
          <ac:spMkLst>
            <pc:docMk/>
            <pc:sldMk cId="3303983907" sldId="297"/>
            <ac:spMk id="27" creationId="{EABB9FB5-3284-4C7C-90CD-0D8DFCA69676}"/>
          </ac:spMkLst>
        </pc:spChg>
        <pc:spChg chg="add">
          <ac:chgData name="Andrew Helwer" userId="6d4bc576-75f9-4c71-959f-fcc4f350572c" providerId="ADAL" clId="{2FFFFCAF-7435-46C5-99ED-615F7F5424CF}" dt="2018-02-11T21:06:43.168" v="4607" actId="1038"/>
          <ac:spMkLst>
            <pc:docMk/>
            <pc:sldMk cId="3303983907" sldId="297"/>
            <ac:spMk id="28" creationId="{DFEC233C-1120-4E97-A05E-17FA0AF2E217}"/>
          </ac:spMkLst>
        </pc:spChg>
        <pc:graphicFrameChg chg="del">
          <ac:chgData name="Andrew Helwer" userId="6d4bc576-75f9-4c71-959f-fcc4f350572c" providerId="ADAL" clId="{2FFFFCAF-7435-46C5-99ED-615F7F5424CF}" dt="2018-02-11T21:06:08.741" v="4601" actId="478"/>
          <ac:graphicFrameMkLst>
            <pc:docMk/>
            <pc:sldMk cId="3303983907" sldId="297"/>
            <ac:graphicFrameMk id="5" creationId="{27924CA0-43F1-4E7F-88AF-63AC22782611}"/>
          </ac:graphicFrameMkLst>
        </pc:graphicFrameChg>
        <pc:cxnChg chg="del">
          <ac:chgData name="Andrew Helwer" userId="6d4bc576-75f9-4c71-959f-fcc4f350572c" providerId="ADAL" clId="{2FFFFCAF-7435-46C5-99ED-615F7F5424CF}" dt="2018-02-11T21:06:11.762" v="4602" actId="478"/>
          <ac:cxnSpMkLst>
            <pc:docMk/>
            <pc:sldMk cId="3303983907" sldId="297"/>
            <ac:cxnSpMk id="7" creationId="{B942B477-C5BB-4448-AF7D-0064C787C847}"/>
          </ac:cxnSpMkLst>
        </pc:cxnChg>
        <pc:cxnChg chg="del">
          <ac:chgData name="Andrew Helwer" userId="6d4bc576-75f9-4c71-959f-fcc4f350572c" providerId="ADAL" clId="{2FFFFCAF-7435-46C5-99ED-615F7F5424CF}" dt="2018-02-11T21:06:11.762" v="4602" actId="478"/>
          <ac:cxnSpMkLst>
            <pc:docMk/>
            <pc:sldMk cId="3303983907" sldId="297"/>
            <ac:cxnSpMk id="8" creationId="{84EAA2DE-B2DF-4D73-8D52-A284E0646C27}"/>
          </ac:cxnSpMkLst>
        </pc:cxnChg>
        <pc:cxnChg chg="mod">
          <ac:chgData name="Andrew Helwer" userId="6d4bc576-75f9-4c71-959f-fcc4f350572c" providerId="ADAL" clId="{2FFFFCAF-7435-46C5-99ED-615F7F5424CF}" dt="2018-02-11T21:07:18.466" v="4645" actId="1037"/>
          <ac:cxnSpMkLst>
            <pc:docMk/>
            <pc:sldMk cId="3303983907" sldId="297"/>
            <ac:cxnSpMk id="13" creationId="{E22C3528-DE58-488F-A011-221406A5FB94}"/>
          </ac:cxnSpMkLst>
        </pc:cxnChg>
        <pc:cxnChg chg="add">
          <ac:chgData name="Andrew Helwer" userId="6d4bc576-75f9-4c71-959f-fcc4f350572c" providerId="ADAL" clId="{2FFFFCAF-7435-46C5-99ED-615F7F5424CF}" dt="2018-02-11T21:06:19.376" v="4603" actId="1038"/>
          <ac:cxnSpMkLst>
            <pc:docMk/>
            <pc:sldMk cId="3303983907" sldId="297"/>
            <ac:cxnSpMk id="14" creationId="{C7107B82-A707-4008-AC2D-C89000532E4D}"/>
          </ac:cxnSpMkLst>
        </pc:cxnChg>
        <pc:cxnChg chg="add">
          <ac:chgData name="Andrew Helwer" userId="6d4bc576-75f9-4c71-959f-fcc4f350572c" providerId="ADAL" clId="{2FFFFCAF-7435-46C5-99ED-615F7F5424CF}" dt="2018-02-11T21:06:19.376" v="4603" actId="1038"/>
          <ac:cxnSpMkLst>
            <pc:docMk/>
            <pc:sldMk cId="3303983907" sldId="297"/>
            <ac:cxnSpMk id="15" creationId="{314A82E0-369B-4C2B-892A-1351ED3F9CC5}"/>
          </ac:cxnSpMkLst>
        </pc:cxnChg>
        <pc:cxnChg chg="add">
          <ac:chgData name="Andrew Helwer" userId="6d4bc576-75f9-4c71-959f-fcc4f350572c" providerId="ADAL" clId="{2FFFFCAF-7435-46C5-99ED-615F7F5424CF}" dt="2018-02-11T21:06:43.168" v="4607" actId="1038"/>
          <ac:cxnSpMkLst>
            <pc:docMk/>
            <pc:sldMk cId="3303983907" sldId="297"/>
            <ac:cxnSpMk id="18" creationId="{09B1963E-171F-4126-B88A-2C3B2659AB4C}"/>
          </ac:cxnSpMkLst>
        </pc:cxnChg>
        <pc:cxnChg chg="add">
          <ac:chgData name="Andrew Helwer" userId="6d4bc576-75f9-4c71-959f-fcc4f350572c" providerId="ADAL" clId="{2FFFFCAF-7435-46C5-99ED-615F7F5424CF}" dt="2018-02-11T21:06:43.168" v="4607" actId="1038"/>
          <ac:cxnSpMkLst>
            <pc:docMk/>
            <pc:sldMk cId="3303983907" sldId="297"/>
            <ac:cxnSpMk id="19" creationId="{64FBA414-85BD-4C59-B263-BF7A35FB427A}"/>
          </ac:cxnSpMkLst>
        </pc:cxnChg>
      </pc:sldChg>
      <pc:sldChg chg="modSp modNotesTx">
        <pc:chgData name="Andrew Helwer" userId="6d4bc576-75f9-4c71-959f-fcc4f350572c" providerId="ADAL" clId="{2FFFFCAF-7435-46C5-99ED-615F7F5424CF}" dt="2018-02-12T21:19:12.463" v="7083" actId="20577"/>
        <pc:sldMkLst>
          <pc:docMk/>
          <pc:sldMk cId="709351663" sldId="298"/>
        </pc:sldMkLst>
        <pc:spChg chg="mod">
          <ac:chgData name="Andrew Helwer" userId="6d4bc576-75f9-4c71-959f-fcc4f350572c" providerId="ADAL" clId="{2FFFFCAF-7435-46C5-99ED-615F7F5424CF}" dt="2018-02-12T21:19:12.463" v="7083" actId="20577"/>
          <ac:spMkLst>
            <pc:docMk/>
            <pc:sldMk cId="709351663" sldId="298"/>
            <ac:spMk id="3" creationId="{16F8A2C1-55A0-4A35-85E0-AB9456E420AA}"/>
          </ac:spMkLst>
        </pc:spChg>
      </pc:sldChg>
      <pc:sldChg chg="modSp">
        <pc:chgData name="Andrew Helwer" userId="6d4bc576-75f9-4c71-959f-fcc4f350572c" providerId="ADAL" clId="{2FFFFCAF-7435-46C5-99ED-615F7F5424CF}" dt="2018-02-11T21:08:59.894" v="4742" actId="20577"/>
        <pc:sldMkLst>
          <pc:docMk/>
          <pc:sldMk cId="2956484659" sldId="308"/>
        </pc:sldMkLst>
        <pc:spChg chg="mod">
          <ac:chgData name="Andrew Helwer" userId="6d4bc576-75f9-4c71-959f-fcc4f350572c" providerId="ADAL" clId="{2FFFFCAF-7435-46C5-99ED-615F7F5424CF}" dt="2018-02-11T21:08:59.894" v="4742" actId="20577"/>
          <ac:spMkLst>
            <pc:docMk/>
            <pc:sldMk cId="2956484659" sldId="308"/>
            <ac:spMk id="3" creationId="{079C7216-2BC4-4101-B09B-058FF57B00FE}"/>
          </ac:spMkLst>
        </pc:spChg>
      </pc:sldChg>
      <pc:sldChg chg="modSp">
        <pc:chgData name="Andrew Helwer" userId="6d4bc576-75f9-4c71-959f-fcc4f350572c" providerId="ADAL" clId="{2FFFFCAF-7435-46C5-99ED-615F7F5424CF}" dt="2018-02-11T21:39:20.507" v="5977" actId="6549"/>
        <pc:sldMkLst>
          <pc:docMk/>
          <pc:sldMk cId="3040771695" sldId="310"/>
        </pc:sldMkLst>
        <pc:spChg chg="mod">
          <ac:chgData name="Andrew Helwer" userId="6d4bc576-75f9-4c71-959f-fcc4f350572c" providerId="ADAL" clId="{2FFFFCAF-7435-46C5-99ED-615F7F5424CF}" dt="2018-02-11T21:39:20.507" v="5977" actId="6549"/>
          <ac:spMkLst>
            <pc:docMk/>
            <pc:sldMk cId="3040771695" sldId="310"/>
            <ac:spMk id="3" creationId="{31C9B9FD-5FBF-4867-A08A-193BE64AC79C}"/>
          </ac:spMkLst>
        </pc:spChg>
      </pc:sldChg>
      <pc:sldChg chg="addSp delSp modSp modNotesTx">
        <pc:chgData name="Andrew Helwer" userId="6d4bc576-75f9-4c71-959f-fcc4f350572c" providerId="ADAL" clId="{2FFFFCAF-7435-46C5-99ED-615F7F5424CF}" dt="2018-02-12T20:19:23.086" v="7072" actId="1076"/>
        <pc:sldMkLst>
          <pc:docMk/>
          <pc:sldMk cId="2549684736" sldId="311"/>
        </pc:sldMkLst>
        <pc:spChg chg="mod">
          <ac:chgData name="Andrew Helwer" userId="6d4bc576-75f9-4c71-959f-fcc4f350572c" providerId="ADAL" clId="{2FFFFCAF-7435-46C5-99ED-615F7F5424CF}" dt="2018-02-12T20:07:05.134" v="6778" actId="1076"/>
          <ac:spMkLst>
            <pc:docMk/>
            <pc:sldMk cId="2549684736" sldId="311"/>
            <ac:spMk id="4" creationId="{9854CC1B-9BCA-4525-9A22-B4F77860E6A8}"/>
          </ac:spMkLst>
        </pc:spChg>
        <pc:spChg chg="add del mod">
          <ac:chgData name="Andrew Helwer" userId="6d4bc576-75f9-4c71-959f-fcc4f350572c" providerId="ADAL" clId="{2FFFFCAF-7435-46C5-99ED-615F7F5424CF}" dt="2018-02-12T20:07:31.400" v="6786" actId="478"/>
          <ac:spMkLst>
            <pc:docMk/>
            <pc:sldMk cId="2549684736" sldId="311"/>
            <ac:spMk id="6" creationId="{6486E5EC-58DC-462D-8F54-D5B72618AFB0}"/>
          </ac:spMkLst>
        </pc:spChg>
        <pc:spChg chg="add mod">
          <ac:chgData name="Andrew Helwer" userId="6d4bc576-75f9-4c71-959f-fcc4f350572c" providerId="ADAL" clId="{2FFFFCAF-7435-46C5-99ED-615F7F5424CF}" dt="2018-02-12T20:11:04.836" v="6844" actId="20577"/>
          <ac:spMkLst>
            <pc:docMk/>
            <pc:sldMk cId="2549684736" sldId="311"/>
            <ac:spMk id="8" creationId="{3D526DC2-4EF1-4B14-BB11-6E99166A32DD}"/>
          </ac:spMkLst>
        </pc:spChg>
        <pc:spChg chg="add mod">
          <ac:chgData name="Andrew Helwer" userId="6d4bc576-75f9-4c71-959f-fcc4f350572c" providerId="ADAL" clId="{2FFFFCAF-7435-46C5-99ED-615F7F5424CF}" dt="2018-02-12T20:19:23.086" v="7072" actId="1076"/>
          <ac:spMkLst>
            <pc:docMk/>
            <pc:sldMk cId="2549684736" sldId="311"/>
            <ac:spMk id="9" creationId="{5AFADF86-B977-47BD-BB73-C5A463594DD5}"/>
          </ac:spMkLst>
        </pc:spChg>
        <pc:cxnChg chg="add mod">
          <ac:chgData name="Andrew Helwer" userId="6d4bc576-75f9-4c71-959f-fcc4f350572c" providerId="ADAL" clId="{2FFFFCAF-7435-46C5-99ED-615F7F5424CF}" dt="2018-02-12T20:06:08.525" v="6643" actId="14100"/>
          <ac:cxnSpMkLst>
            <pc:docMk/>
            <pc:sldMk cId="2549684736" sldId="311"/>
            <ac:cxnSpMk id="5" creationId="{BB5ECF46-5243-4F24-8D7A-EBEF4452513F}"/>
          </ac:cxnSpMkLst>
        </pc:cxnChg>
      </pc:sldChg>
      <pc:sldChg chg="addSp delSp modSp modNotesTx">
        <pc:chgData name="Andrew Helwer" userId="6d4bc576-75f9-4c71-959f-fcc4f350572c" providerId="ADAL" clId="{2FFFFCAF-7435-46C5-99ED-615F7F5424CF}" dt="2018-02-11T20:27:19.992" v="3439" actId="1036"/>
        <pc:sldMkLst>
          <pc:docMk/>
          <pc:sldMk cId="1447931094" sldId="315"/>
        </pc:sldMkLst>
        <pc:spChg chg="mod">
          <ac:chgData name="Andrew Helwer" userId="6d4bc576-75f9-4c71-959f-fcc4f350572c" providerId="ADAL" clId="{2FFFFCAF-7435-46C5-99ED-615F7F5424CF}" dt="2018-02-11T20:27:00.795" v="3436" actId="1076"/>
          <ac:spMkLst>
            <pc:docMk/>
            <pc:sldMk cId="1447931094" sldId="315"/>
            <ac:spMk id="10" creationId="{5E960232-D85A-4D72-B942-AF6D4596FA44}"/>
          </ac:spMkLst>
        </pc:spChg>
        <pc:spChg chg="mod">
          <ac:chgData name="Andrew Helwer" userId="6d4bc576-75f9-4c71-959f-fcc4f350572c" providerId="ADAL" clId="{2FFFFCAF-7435-46C5-99ED-615F7F5424CF}" dt="2018-02-11T20:27:00.795" v="3436" actId="1076"/>
          <ac:spMkLst>
            <pc:docMk/>
            <pc:sldMk cId="1447931094" sldId="315"/>
            <ac:spMk id="11" creationId="{406D594E-327E-4EB7-8102-428F25FF8B63}"/>
          </ac:spMkLst>
        </pc:spChg>
        <pc:spChg chg="mod">
          <ac:chgData name="Andrew Helwer" userId="6d4bc576-75f9-4c71-959f-fcc4f350572c" providerId="ADAL" clId="{2FFFFCAF-7435-46C5-99ED-615F7F5424CF}" dt="2018-02-11T20:27:00.795" v="3436" actId="1076"/>
          <ac:spMkLst>
            <pc:docMk/>
            <pc:sldMk cId="1447931094" sldId="315"/>
            <ac:spMk id="13" creationId="{23D9DF69-8605-43E6-9B47-1E477906CB00}"/>
          </ac:spMkLst>
        </pc:spChg>
        <pc:spChg chg="mod">
          <ac:chgData name="Andrew Helwer" userId="6d4bc576-75f9-4c71-959f-fcc4f350572c" providerId="ADAL" clId="{2FFFFCAF-7435-46C5-99ED-615F7F5424CF}" dt="2018-02-11T20:27:00.795" v="3436" actId="1076"/>
          <ac:spMkLst>
            <pc:docMk/>
            <pc:sldMk cId="1447931094" sldId="315"/>
            <ac:spMk id="14" creationId="{04BC8911-5908-4F56-94F7-2D775DE126FF}"/>
          </ac:spMkLst>
        </pc:spChg>
        <pc:spChg chg="mod">
          <ac:chgData name="Andrew Helwer" userId="6d4bc576-75f9-4c71-959f-fcc4f350572c" providerId="ADAL" clId="{2FFFFCAF-7435-46C5-99ED-615F7F5424CF}" dt="2018-02-11T20:27:00.795" v="3436" actId="1076"/>
          <ac:spMkLst>
            <pc:docMk/>
            <pc:sldMk cId="1447931094" sldId="315"/>
            <ac:spMk id="15" creationId="{93CCB3F9-0CBA-4AEF-AEB8-AD5C47D09DCE}"/>
          </ac:spMkLst>
        </pc:spChg>
        <pc:spChg chg="mod">
          <ac:chgData name="Andrew Helwer" userId="6d4bc576-75f9-4c71-959f-fcc4f350572c" providerId="ADAL" clId="{2FFFFCAF-7435-46C5-99ED-615F7F5424CF}" dt="2018-02-11T20:27:00.795" v="3436" actId="1076"/>
          <ac:spMkLst>
            <pc:docMk/>
            <pc:sldMk cId="1447931094" sldId="315"/>
            <ac:spMk id="16" creationId="{7A2BE8C1-C851-45FB-9479-938CF17CB319}"/>
          </ac:spMkLst>
        </pc:spChg>
        <pc:spChg chg="mod">
          <ac:chgData name="Andrew Helwer" userId="6d4bc576-75f9-4c71-959f-fcc4f350572c" providerId="ADAL" clId="{2FFFFCAF-7435-46C5-99ED-615F7F5424CF}" dt="2018-02-11T20:27:00.795" v="3436" actId="1076"/>
          <ac:spMkLst>
            <pc:docMk/>
            <pc:sldMk cId="1447931094" sldId="315"/>
            <ac:spMk id="19" creationId="{40E941ED-02C1-4E4B-9CD0-83BCB36C8B28}"/>
          </ac:spMkLst>
        </pc:spChg>
        <pc:spChg chg="mod">
          <ac:chgData name="Andrew Helwer" userId="6d4bc576-75f9-4c71-959f-fcc4f350572c" providerId="ADAL" clId="{2FFFFCAF-7435-46C5-99ED-615F7F5424CF}" dt="2018-02-11T20:27:00.795" v="3436" actId="1076"/>
          <ac:spMkLst>
            <pc:docMk/>
            <pc:sldMk cId="1447931094" sldId="315"/>
            <ac:spMk id="20" creationId="{B5F191CE-CDA7-418F-83F0-B20834517E2D}"/>
          </ac:spMkLst>
        </pc:spChg>
        <pc:spChg chg="mod">
          <ac:chgData name="Andrew Helwer" userId="6d4bc576-75f9-4c71-959f-fcc4f350572c" providerId="ADAL" clId="{2FFFFCAF-7435-46C5-99ED-615F7F5424CF}" dt="2018-02-11T20:27:00.795" v="3436" actId="1076"/>
          <ac:spMkLst>
            <pc:docMk/>
            <pc:sldMk cId="1447931094" sldId="315"/>
            <ac:spMk id="23" creationId="{31D9711B-CB92-4EB1-9E39-BE5F54B91A3D}"/>
          </ac:spMkLst>
        </pc:spChg>
        <pc:spChg chg="mod">
          <ac:chgData name="Andrew Helwer" userId="6d4bc576-75f9-4c71-959f-fcc4f350572c" providerId="ADAL" clId="{2FFFFCAF-7435-46C5-99ED-615F7F5424CF}" dt="2018-02-11T20:27:00.795" v="3436" actId="1076"/>
          <ac:spMkLst>
            <pc:docMk/>
            <pc:sldMk cId="1447931094" sldId="315"/>
            <ac:spMk id="24" creationId="{00AA437E-1AC5-4A0D-ACAE-8A5A18BB5631}"/>
          </ac:spMkLst>
        </pc:spChg>
        <pc:spChg chg="mod">
          <ac:chgData name="Andrew Helwer" userId="6d4bc576-75f9-4c71-959f-fcc4f350572c" providerId="ADAL" clId="{2FFFFCAF-7435-46C5-99ED-615F7F5424CF}" dt="2018-02-11T20:27:00.795" v="3436" actId="1076"/>
          <ac:spMkLst>
            <pc:docMk/>
            <pc:sldMk cId="1447931094" sldId="315"/>
            <ac:spMk id="27" creationId="{93C543AF-F8D5-49BB-9457-8E997F52861A}"/>
          </ac:spMkLst>
        </pc:spChg>
        <pc:spChg chg="add del mod">
          <ac:chgData name="Andrew Helwer" userId="6d4bc576-75f9-4c71-959f-fcc4f350572c" providerId="ADAL" clId="{2FFFFCAF-7435-46C5-99ED-615F7F5424CF}" dt="2018-02-10T01:51:05.131" v="2518" actId="1036"/>
          <ac:spMkLst>
            <pc:docMk/>
            <pc:sldMk cId="1447931094" sldId="315"/>
            <ac:spMk id="29" creationId="{D7A5AFD1-B31E-4AD2-B52F-C21E8F8F8DAF}"/>
          </ac:spMkLst>
        </pc:spChg>
        <pc:spChg chg="add del mod">
          <ac:chgData name="Andrew Helwer" userId="6d4bc576-75f9-4c71-959f-fcc4f350572c" providerId="ADAL" clId="{2FFFFCAF-7435-46C5-99ED-615F7F5424CF}" dt="2018-02-10T01:51:05.131" v="2518" actId="1036"/>
          <ac:spMkLst>
            <pc:docMk/>
            <pc:sldMk cId="1447931094" sldId="315"/>
            <ac:spMk id="31" creationId="{E160E729-4971-4651-9AE7-7BE285A37217}"/>
          </ac:spMkLst>
        </pc:spChg>
        <pc:spChg chg="add del mod">
          <ac:chgData name="Andrew Helwer" userId="6d4bc576-75f9-4c71-959f-fcc4f350572c" providerId="ADAL" clId="{2FFFFCAF-7435-46C5-99ED-615F7F5424CF}" dt="2018-02-11T20:27:00.795" v="3436" actId="1076"/>
          <ac:spMkLst>
            <pc:docMk/>
            <pc:sldMk cId="1447931094" sldId="315"/>
            <ac:spMk id="32" creationId="{673F9AE1-CE62-475C-ACBE-BFA6E9EF808F}"/>
          </ac:spMkLst>
        </pc:spChg>
        <pc:spChg chg="mod">
          <ac:chgData name="Andrew Helwer" userId="6d4bc576-75f9-4c71-959f-fcc4f350572c" providerId="ADAL" clId="{2FFFFCAF-7435-46C5-99ED-615F7F5424CF}" dt="2018-02-11T20:27:00.795" v="3436" actId="1076"/>
          <ac:spMkLst>
            <pc:docMk/>
            <pc:sldMk cId="1447931094" sldId="315"/>
            <ac:spMk id="33" creationId="{6D825B9F-E183-45BF-BA9F-796DE394D433}"/>
          </ac:spMkLst>
        </pc:spChg>
        <pc:spChg chg="add del mod">
          <ac:chgData name="Andrew Helwer" userId="6d4bc576-75f9-4c71-959f-fcc4f350572c" providerId="ADAL" clId="{2FFFFCAF-7435-46C5-99ED-615F7F5424CF}" dt="2018-02-10T01:52:18.400" v="2532" actId="478"/>
          <ac:spMkLst>
            <pc:docMk/>
            <pc:sldMk cId="1447931094" sldId="315"/>
            <ac:spMk id="35" creationId="{1BD291DE-0CC5-463A-9679-CA3666B8AAF3}"/>
          </ac:spMkLst>
        </pc:spChg>
        <pc:spChg chg="add mod">
          <ac:chgData name="Andrew Helwer" userId="6d4bc576-75f9-4c71-959f-fcc4f350572c" providerId="ADAL" clId="{2FFFFCAF-7435-46C5-99ED-615F7F5424CF}" dt="2018-02-11T20:27:00.795" v="3436" actId="1076"/>
          <ac:spMkLst>
            <pc:docMk/>
            <pc:sldMk cId="1447931094" sldId="315"/>
            <ac:spMk id="36" creationId="{357DEEBB-F7E0-4596-980D-9B25C7C53A94}"/>
          </ac:spMkLst>
        </pc:spChg>
        <pc:spChg chg="add mod">
          <ac:chgData name="Andrew Helwer" userId="6d4bc576-75f9-4c71-959f-fcc4f350572c" providerId="ADAL" clId="{2FFFFCAF-7435-46C5-99ED-615F7F5424CF}" dt="2018-02-11T20:27:19.992" v="3439" actId="1036"/>
          <ac:spMkLst>
            <pc:docMk/>
            <pc:sldMk cId="1447931094" sldId="315"/>
            <ac:spMk id="43" creationId="{0570B38E-C29D-4A57-B631-C930F5B1F13D}"/>
          </ac:spMkLst>
        </pc:spChg>
        <pc:spChg chg="add del mod">
          <ac:chgData name="Andrew Helwer" userId="6d4bc576-75f9-4c71-959f-fcc4f350572c" providerId="ADAL" clId="{2FFFFCAF-7435-46C5-99ED-615F7F5424CF}" dt="2018-02-11T20:26:16.235" v="3432" actId="478"/>
          <ac:spMkLst>
            <pc:docMk/>
            <pc:sldMk cId="1447931094" sldId="315"/>
            <ac:spMk id="44" creationId="{9C4F3BAC-0BE4-420A-884A-D8F8FDE33E67}"/>
          </ac:spMkLst>
        </pc:spChg>
        <pc:spChg chg="add mod">
          <ac:chgData name="Andrew Helwer" userId="6d4bc576-75f9-4c71-959f-fcc4f350572c" providerId="ADAL" clId="{2FFFFCAF-7435-46C5-99ED-615F7F5424CF}" dt="2018-02-11T20:27:00.795" v="3436" actId="1076"/>
          <ac:spMkLst>
            <pc:docMk/>
            <pc:sldMk cId="1447931094" sldId="315"/>
            <ac:spMk id="45" creationId="{0A0E19BB-A0D4-4FA0-9100-E8E2050750F7}"/>
          </ac:spMkLst>
        </pc:spChg>
        <pc:picChg chg="mod">
          <ac:chgData name="Andrew Helwer" userId="6d4bc576-75f9-4c71-959f-fcc4f350572c" providerId="ADAL" clId="{2FFFFCAF-7435-46C5-99ED-615F7F5424CF}" dt="2018-02-11T20:27:00.795" v="3436" actId="1076"/>
          <ac:picMkLst>
            <pc:docMk/>
            <pc:sldMk cId="1447931094" sldId="315"/>
            <ac:picMk id="25" creationId="{1D9B5A81-CA17-4D91-9184-CE4CD0CCB350}"/>
          </ac:picMkLst>
        </pc:picChg>
        <pc:picChg chg="mod">
          <ac:chgData name="Andrew Helwer" userId="6d4bc576-75f9-4c71-959f-fcc4f350572c" providerId="ADAL" clId="{2FFFFCAF-7435-46C5-99ED-615F7F5424CF}" dt="2018-02-11T20:27:00.795" v="3436" actId="1076"/>
          <ac:picMkLst>
            <pc:docMk/>
            <pc:sldMk cId="1447931094" sldId="315"/>
            <ac:picMk id="26" creationId="{4366B224-D124-451A-B24C-E04F3C239BBD}"/>
          </ac:picMkLst>
        </pc:picChg>
        <pc:cxnChg chg="mod">
          <ac:chgData name="Andrew Helwer" userId="6d4bc576-75f9-4c71-959f-fcc4f350572c" providerId="ADAL" clId="{2FFFFCAF-7435-46C5-99ED-615F7F5424CF}" dt="2018-02-11T20:27:00.795" v="3436" actId="1076"/>
          <ac:cxnSpMkLst>
            <pc:docMk/>
            <pc:sldMk cId="1447931094" sldId="315"/>
            <ac:cxnSpMk id="5" creationId="{6ABC6724-77E8-471D-A2E9-AC4B039EBE9A}"/>
          </ac:cxnSpMkLst>
        </pc:cxnChg>
        <pc:cxnChg chg="add del mod">
          <ac:chgData name="Andrew Helwer" userId="6d4bc576-75f9-4c71-959f-fcc4f350572c" providerId="ADAL" clId="{2FFFFCAF-7435-46C5-99ED-615F7F5424CF}" dt="2018-02-10T01:51:40.897" v="2525" actId="11529"/>
          <ac:cxnSpMkLst>
            <pc:docMk/>
            <pc:sldMk cId="1447931094" sldId="315"/>
            <ac:cxnSpMk id="7" creationId="{169436B5-FDB5-4596-A419-5769E1D96EBB}"/>
          </ac:cxnSpMkLst>
        </pc:cxnChg>
        <pc:cxnChg chg="mod">
          <ac:chgData name="Andrew Helwer" userId="6d4bc576-75f9-4c71-959f-fcc4f350572c" providerId="ADAL" clId="{2FFFFCAF-7435-46C5-99ED-615F7F5424CF}" dt="2018-02-11T20:27:00.795" v="3436" actId="1076"/>
          <ac:cxnSpMkLst>
            <pc:docMk/>
            <pc:sldMk cId="1447931094" sldId="315"/>
            <ac:cxnSpMk id="8" creationId="{AEEB063E-68F7-4B09-8519-3FA0BED3475E}"/>
          </ac:cxnSpMkLst>
        </pc:cxnChg>
        <pc:cxnChg chg="mod">
          <ac:chgData name="Andrew Helwer" userId="6d4bc576-75f9-4c71-959f-fcc4f350572c" providerId="ADAL" clId="{2FFFFCAF-7435-46C5-99ED-615F7F5424CF}" dt="2018-02-11T20:27:00.795" v="3436" actId="1076"/>
          <ac:cxnSpMkLst>
            <pc:docMk/>
            <pc:sldMk cId="1447931094" sldId="315"/>
            <ac:cxnSpMk id="9" creationId="{91ACBC1C-C0D9-41D9-AAA1-A2CF36D7B41C}"/>
          </ac:cxnSpMkLst>
        </pc:cxnChg>
        <pc:cxnChg chg="mod">
          <ac:chgData name="Andrew Helwer" userId="6d4bc576-75f9-4c71-959f-fcc4f350572c" providerId="ADAL" clId="{2FFFFCAF-7435-46C5-99ED-615F7F5424CF}" dt="2018-02-11T20:27:00.795" v="3436" actId="1076"/>
          <ac:cxnSpMkLst>
            <pc:docMk/>
            <pc:sldMk cId="1447931094" sldId="315"/>
            <ac:cxnSpMk id="17" creationId="{E425D375-2D49-413C-931B-87837A4FF354}"/>
          </ac:cxnSpMkLst>
        </pc:cxnChg>
        <pc:cxnChg chg="add del mod">
          <ac:chgData name="Andrew Helwer" userId="6d4bc576-75f9-4c71-959f-fcc4f350572c" providerId="ADAL" clId="{2FFFFCAF-7435-46C5-99ED-615F7F5424CF}" dt="2018-02-10T01:53:34.178" v="2544" actId="11529"/>
          <ac:cxnSpMkLst>
            <pc:docMk/>
            <pc:sldMk cId="1447931094" sldId="315"/>
            <ac:cxnSpMk id="18" creationId="{800ECAF6-322E-43C3-B364-0651A99AD96D}"/>
          </ac:cxnSpMkLst>
        </pc:cxnChg>
        <pc:cxnChg chg="mod">
          <ac:chgData name="Andrew Helwer" userId="6d4bc576-75f9-4c71-959f-fcc4f350572c" providerId="ADAL" clId="{2FFFFCAF-7435-46C5-99ED-615F7F5424CF}" dt="2018-02-11T20:27:00.795" v="3436" actId="1076"/>
          <ac:cxnSpMkLst>
            <pc:docMk/>
            <pc:sldMk cId="1447931094" sldId="315"/>
            <ac:cxnSpMk id="21" creationId="{76134D0B-C522-4FEA-9C20-CA7CCACD582A}"/>
          </ac:cxnSpMkLst>
        </pc:cxnChg>
        <pc:cxnChg chg="del">
          <ac:chgData name="Andrew Helwer" userId="6d4bc576-75f9-4c71-959f-fcc4f350572c" providerId="ADAL" clId="{2FFFFCAF-7435-46C5-99ED-615F7F5424CF}" dt="2018-02-10T01:50:43.046" v="2510" actId="478"/>
          <ac:cxnSpMkLst>
            <pc:docMk/>
            <pc:sldMk cId="1447931094" sldId="315"/>
            <ac:cxnSpMk id="28" creationId="{89ADAAE5-68F6-4F22-A4E3-DD7F3772FB31}"/>
          </ac:cxnSpMkLst>
        </pc:cxnChg>
        <pc:cxnChg chg="add del">
          <ac:chgData name="Andrew Helwer" userId="6d4bc576-75f9-4c71-959f-fcc4f350572c" providerId="ADAL" clId="{2FFFFCAF-7435-46C5-99ED-615F7F5424CF}" dt="2018-02-10T01:51:42.528" v="2526" actId="478"/>
          <ac:cxnSpMkLst>
            <pc:docMk/>
            <pc:sldMk cId="1447931094" sldId="315"/>
            <ac:cxnSpMk id="30" creationId="{13428859-76A1-4C4D-A6C0-DA260C94D428}"/>
          </ac:cxnSpMkLst>
        </pc:cxnChg>
        <pc:cxnChg chg="add del mod">
          <ac:chgData name="Andrew Helwer" userId="6d4bc576-75f9-4c71-959f-fcc4f350572c" providerId="ADAL" clId="{2FFFFCAF-7435-46C5-99ED-615F7F5424CF}" dt="2018-02-10T01:51:05.131" v="2518" actId="1036"/>
          <ac:cxnSpMkLst>
            <pc:docMk/>
            <pc:sldMk cId="1447931094" sldId="315"/>
            <ac:cxnSpMk id="34" creationId="{FC09ECB1-A6EC-4332-A052-43D8FED5D124}"/>
          </ac:cxnSpMkLst>
        </pc:cxnChg>
        <pc:cxnChg chg="add mod">
          <ac:chgData name="Andrew Helwer" userId="6d4bc576-75f9-4c71-959f-fcc4f350572c" providerId="ADAL" clId="{2FFFFCAF-7435-46C5-99ED-615F7F5424CF}" dt="2018-02-11T20:27:00.795" v="3436" actId="1076"/>
          <ac:cxnSpMkLst>
            <pc:docMk/>
            <pc:sldMk cId="1447931094" sldId="315"/>
            <ac:cxnSpMk id="37" creationId="{398275EE-83D5-400E-BF19-4DB8C4DB883D}"/>
          </ac:cxnSpMkLst>
        </pc:cxnChg>
        <pc:cxnChg chg="add del mod">
          <ac:chgData name="Andrew Helwer" userId="6d4bc576-75f9-4c71-959f-fcc4f350572c" providerId="ADAL" clId="{2FFFFCAF-7435-46C5-99ED-615F7F5424CF}" dt="2018-02-10T01:54:00.461" v="2550" actId="11529"/>
          <ac:cxnSpMkLst>
            <pc:docMk/>
            <pc:sldMk cId="1447931094" sldId="315"/>
            <ac:cxnSpMk id="40" creationId="{E283D51F-7719-494D-911E-4204B9C77F13}"/>
          </ac:cxnSpMkLst>
        </pc:cxnChg>
        <pc:cxnChg chg="add mod">
          <ac:chgData name="Andrew Helwer" userId="6d4bc576-75f9-4c71-959f-fcc4f350572c" providerId="ADAL" clId="{2FFFFCAF-7435-46C5-99ED-615F7F5424CF}" dt="2018-02-11T20:27:00.795" v="3436" actId="1076"/>
          <ac:cxnSpMkLst>
            <pc:docMk/>
            <pc:sldMk cId="1447931094" sldId="315"/>
            <ac:cxnSpMk id="42" creationId="{DBF6256F-1562-4FCB-A935-FD8B3AFCAC4D}"/>
          </ac:cxnSpMkLst>
        </pc:cxnChg>
      </pc:sldChg>
      <pc:sldChg chg="modSp add">
        <pc:chgData name="Andrew Helwer" userId="6d4bc576-75f9-4c71-959f-fcc4f350572c" providerId="ADAL" clId="{2FFFFCAF-7435-46C5-99ED-615F7F5424CF}" dt="2018-02-10T01:25:35.796" v="1788" actId="20577"/>
        <pc:sldMkLst>
          <pc:docMk/>
          <pc:sldMk cId="2733600084" sldId="317"/>
        </pc:sldMkLst>
        <pc:spChg chg="mod">
          <ac:chgData name="Andrew Helwer" userId="6d4bc576-75f9-4c71-959f-fcc4f350572c" providerId="ADAL" clId="{2FFFFCAF-7435-46C5-99ED-615F7F5424CF}" dt="2018-02-10T01:25:35.796" v="1788" actId="20577"/>
          <ac:spMkLst>
            <pc:docMk/>
            <pc:sldMk cId="2733600084" sldId="317"/>
            <ac:spMk id="2" creationId="{6079AC5E-345E-49C7-8409-EEBAB8E6DB3D}"/>
          </ac:spMkLst>
        </pc:spChg>
        <pc:spChg chg="mod">
          <ac:chgData name="Andrew Helwer" userId="6d4bc576-75f9-4c71-959f-fcc4f350572c" providerId="ADAL" clId="{2FFFFCAF-7435-46C5-99ED-615F7F5424CF}" dt="2018-02-10T01:23:35.222" v="1633" actId="20577"/>
          <ac:spMkLst>
            <pc:docMk/>
            <pc:sldMk cId="2733600084" sldId="317"/>
            <ac:spMk id="3" creationId="{EDFF1F81-9570-4040-89E5-41D105915DB5}"/>
          </ac:spMkLst>
        </pc:spChg>
      </pc:sldChg>
      <pc:sldChg chg="addSp delSp modSp add">
        <pc:chgData name="Andrew Helwer" userId="6d4bc576-75f9-4c71-959f-fcc4f350572c" providerId="ADAL" clId="{2FFFFCAF-7435-46C5-99ED-615F7F5424CF}" dt="2018-02-10T21:21:48.854" v="3098" actId="14100"/>
        <pc:sldMkLst>
          <pc:docMk/>
          <pc:sldMk cId="1046867682" sldId="318"/>
        </pc:sldMkLst>
        <pc:spChg chg="mod">
          <ac:chgData name="Andrew Helwer" userId="6d4bc576-75f9-4c71-959f-fcc4f350572c" providerId="ADAL" clId="{2FFFFCAF-7435-46C5-99ED-615F7F5424CF}" dt="2018-02-10T01:25:40.608" v="1794" actId="20577"/>
          <ac:spMkLst>
            <pc:docMk/>
            <pc:sldMk cId="1046867682" sldId="318"/>
            <ac:spMk id="2" creationId="{D0B3D222-ED89-4ED0-A4E2-F83174258802}"/>
          </ac:spMkLst>
        </pc:spChg>
        <pc:spChg chg="mod">
          <ac:chgData name="Andrew Helwer" userId="6d4bc576-75f9-4c71-959f-fcc4f350572c" providerId="ADAL" clId="{2FFFFCAF-7435-46C5-99ED-615F7F5424CF}" dt="2018-02-10T01:30:51.141" v="1910" actId="1076"/>
          <ac:spMkLst>
            <pc:docMk/>
            <pc:sldMk cId="1046867682" sldId="318"/>
            <ac:spMk id="3" creationId="{26B9D3F3-3055-4D98-BFB9-68EFD46FB230}"/>
          </ac:spMkLst>
        </pc:spChg>
        <pc:spChg chg="add mod">
          <ac:chgData name="Andrew Helwer" userId="6d4bc576-75f9-4c71-959f-fcc4f350572c" providerId="ADAL" clId="{2FFFFCAF-7435-46C5-99ED-615F7F5424CF}" dt="2018-02-10T01:34:45.741" v="1947" actId="1076"/>
          <ac:spMkLst>
            <pc:docMk/>
            <pc:sldMk cId="1046867682" sldId="318"/>
            <ac:spMk id="4" creationId="{11D5568F-8056-4587-8A1D-5EF7EEB39BA3}"/>
          </ac:spMkLst>
        </pc:spChg>
        <pc:spChg chg="add mod">
          <ac:chgData name="Andrew Helwer" userId="6d4bc576-75f9-4c71-959f-fcc4f350572c" providerId="ADAL" clId="{2FFFFCAF-7435-46C5-99ED-615F7F5424CF}" dt="2018-02-10T21:21:48.854" v="3098" actId="14100"/>
          <ac:spMkLst>
            <pc:docMk/>
            <pc:sldMk cId="1046867682" sldId="318"/>
            <ac:spMk id="5" creationId="{891E383E-A5C3-42B0-93A2-37C2E65987F4}"/>
          </ac:spMkLst>
        </pc:spChg>
        <pc:spChg chg="add del">
          <ac:chgData name="Andrew Helwer" userId="6d4bc576-75f9-4c71-959f-fcc4f350572c" providerId="ADAL" clId="{2FFFFCAF-7435-46C5-99ED-615F7F5424CF}" dt="2018-02-10T01:26:43.957" v="1798" actId="14100"/>
          <ac:spMkLst>
            <pc:docMk/>
            <pc:sldMk cId="1046867682" sldId="318"/>
            <ac:spMk id="8" creationId="{FE875829-1B18-41F7-9DDE-18C78E70F44A}"/>
          </ac:spMkLst>
        </pc:spChg>
        <pc:spChg chg="add mod">
          <ac:chgData name="Andrew Helwer" userId="6d4bc576-75f9-4c71-959f-fcc4f350572c" providerId="ADAL" clId="{2FFFFCAF-7435-46C5-99ED-615F7F5424CF}" dt="2018-02-10T01:33:20.909" v="1934" actId="1076"/>
          <ac:spMkLst>
            <pc:docMk/>
            <pc:sldMk cId="1046867682" sldId="318"/>
            <ac:spMk id="33" creationId="{5E8DE533-FD9A-4829-88B7-00FCB77C1324}"/>
          </ac:spMkLst>
        </pc:spChg>
        <pc:spChg chg="add mod">
          <ac:chgData name="Andrew Helwer" userId="6d4bc576-75f9-4c71-959f-fcc4f350572c" providerId="ADAL" clId="{2FFFFCAF-7435-46C5-99ED-615F7F5424CF}" dt="2018-02-10T01:32:39.651" v="1928" actId="1076"/>
          <ac:spMkLst>
            <pc:docMk/>
            <pc:sldMk cId="1046867682" sldId="318"/>
            <ac:spMk id="34" creationId="{800306B6-4677-4468-9EFF-0D2C0653121A}"/>
          </ac:spMkLst>
        </pc:spChg>
        <pc:spChg chg="add mod">
          <ac:chgData name="Andrew Helwer" userId="6d4bc576-75f9-4c71-959f-fcc4f350572c" providerId="ADAL" clId="{2FFFFCAF-7435-46C5-99ED-615F7F5424CF}" dt="2018-02-10T01:33:35.238" v="1936" actId="1076"/>
          <ac:spMkLst>
            <pc:docMk/>
            <pc:sldMk cId="1046867682" sldId="318"/>
            <ac:spMk id="35" creationId="{53DC0218-416E-44E8-935D-E21722692B49}"/>
          </ac:spMkLst>
        </pc:spChg>
        <pc:spChg chg="add mod">
          <ac:chgData name="Andrew Helwer" userId="6d4bc576-75f9-4c71-959f-fcc4f350572c" providerId="ADAL" clId="{2FFFFCAF-7435-46C5-99ED-615F7F5424CF}" dt="2018-02-10T01:34:07.456" v="1939" actId="1076"/>
          <ac:spMkLst>
            <pc:docMk/>
            <pc:sldMk cId="1046867682" sldId="318"/>
            <ac:spMk id="36" creationId="{760D54BC-1124-408E-87B1-62BB0AE027D5}"/>
          </ac:spMkLst>
        </pc:spChg>
        <pc:spChg chg="add mod">
          <ac:chgData name="Andrew Helwer" userId="6d4bc576-75f9-4c71-959f-fcc4f350572c" providerId="ADAL" clId="{2FFFFCAF-7435-46C5-99ED-615F7F5424CF}" dt="2018-02-10T01:38:31.245" v="2112" actId="1076"/>
          <ac:spMkLst>
            <pc:docMk/>
            <pc:sldMk cId="1046867682" sldId="318"/>
            <ac:spMk id="37" creationId="{0DAEB38A-F83D-4A9F-B755-77525ACB7DAC}"/>
          </ac:spMkLst>
        </pc:spChg>
        <pc:spChg chg="add mod">
          <ac:chgData name="Andrew Helwer" userId="6d4bc576-75f9-4c71-959f-fcc4f350572c" providerId="ADAL" clId="{2FFFFCAF-7435-46C5-99ED-615F7F5424CF}" dt="2018-02-10T01:38:24.644" v="2111" actId="1076"/>
          <ac:spMkLst>
            <pc:docMk/>
            <pc:sldMk cId="1046867682" sldId="318"/>
            <ac:spMk id="38" creationId="{4B441602-4BB7-4D67-BF09-A05189429922}"/>
          </ac:spMkLst>
        </pc:spChg>
        <pc:spChg chg="add mod">
          <ac:chgData name="Andrew Helwer" userId="6d4bc576-75f9-4c71-959f-fcc4f350572c" providerId="ADAL" clId="{2FFFFCAF-7435-46C5-99ED-615F7F5424CF}" dt="2018-02-10T01:36:23.282" v="1969" actId="20577"/>
          <ac:spMkLst>
            <pc:docMk/>
            <pc:sldMk cId="1046867682" sldId="318"/>
            <ac:spMk id="39" creationId="{1EF3008E-9185-49C9-A422-1FD6EC177127}"/>
          </ac:spMkLst>
        </pc:spChg>
        <pc:spChg chg="add mod">
          <ac:chgData name="Andrew Helwer" userId="6d4bc576-75f9-4c71-959f-fcc4f350572c" providerId="ADAL" clId="{2FFFFCAF-7435-46C5-99ED-615F7F5424CF}" dt="2018-02-10T01:36:38.522" v="1974" actId="16959"/>
          <ac:spMkLst>
            <pc:docMk/>
            <pc:sldMk cId="1046867682" sldId="318"/>
            <ac:spMk id="40" creationId="{67086C6F-AF31-437B-BA26-3A69BBC4EFBC}"/>
          </ac:spMkLst>
        </pc:spChg>
        <pc:cxnChg chg="add mod">
          <ac:chgData name="Andrew Helwer" userId="6d4bc576-75f9-4c71-959f-fcc4f350572c" providerId="ADAL" clId="{2FFFFCAF-7435-46C5-99ED-615F7F5424CF}" dt="2018-02-10T01:30:51.141" v="1910" actId="1076"/>
          <ac:cxnSpMkLst>
            <pc:docMk/>
            <pc:sldMk cId="1046867682" sldId="318"/>
            <ac:cxnSpMk id="7" creationId="{357E54D1-64FA-4D36-9828-2C9DB992E19F}"/>
          </ac:cxnSpMkLst>
        </pc:cxnChg>
        <pc:cxnChg chg="add mod">
          <ac:chgData name="Andrew Helwer" userId="6d4bc576-75f9-4c71-959f-fcc4f350572c" providerId="ADAL" clId="{2FFFFCAF-7435-46C5-99ED-615F7F5424CF}" dt="2018-02-10T01:30:51.141" v="1910" actId="1076"/>
          <ac:cxnSpMkLst>
            <pc:docMk/>
            <pc:sldMk cId="1046867682" sldId="318"/>
            <ac:cxnSpMk id="11" creationId="{6A440EF3-AD12-482E-8C92-7F6AD4995070}"/>
          </ac:cxnSpMkLst>
        </pc:cxnChg>
        <pc:cxnChg chg="add mod">
          <ac:chgData name="Andrew Helwer" userId="6d4bc576-75f9-4c71-959f-fcc4f350572c" providerId="ADAL" clId="{2FFFFCAF-7435-46C5-99ED-615F7F5424CF}" dt="2018-02-10T01:30:51.141" v="1910" actId="1076"/>
          <ac:cxnSpMkLst>
            <pc:docMk/>
            <pc:sldMk cId="1046867682" sldId="318"/>
            <ac:cxnSpMk id="12" creationId="{351FB4EF-BA0E-4EF8-B99E-67158CB41F7C}"/>
          </ac:cxnSpMkLst>
        </pc:cxnChg>
        <pc:cxnChg chg="add mod">
          <ac:chgData name="Andrew Helwer" userId="6d4bc576-75f9-4c71-959f-fcc4f350572c" providerId="ADAL" clId="{2FFFFCAF-7435-46C5-99ED-615F7F5424CF}" dt="2018-02-10T01:30:51.141" v="1910" actId="1076"/>
          <ac:cxnSpMkLst>
            <pc:docMk/>
            <pc:sldMk cId="1046867682" sldId="318"/>
            <ac:cxnSpMk id="14" creationId="{F0198DFA-A800-42E3-8BD1-45DD91CF71F5}"/>
          </ac:cxnSpMkLst>
        </pc:cxnChg>
        <pc:cxnChg chg="add del mod">
          <ac:chgData name="Andrew Helwer" userId="6d4bc576-75f9-4c71-959f-fcc4f350572c" providerId="ADAL" clId="{2FFFFCAF-7435-46C5-99ED-615F7F5424CF}" dt="2018-02-10T01:28:35.981" v="1816" actId="11529"/>
          <ac:cxnSpMkLst>
            <pc:docMk/>
            <pc:sldMk cId="1046867682" sldId="318"/>
            <ac:cxnSpMk id="20" creationId="{1D32B591-62C3-4F9A-8483-27E77988D4F8}"/>
          </ac:cxnSpMkLst>
        </pc:cxnChg>
        <pc:cxnChg chg="add mod">
          <ac:chgData name="Andrew Helwer" userId="6d4bc576-75f9-4c71-959f-fcc4f350572c" providerId="ADAL" clId="{2FFFFCAF-7435-46C5-99ED-615F7F5424CF}" dt="2018-02-10T01:30:51.141" v="1910" actId="1076"/>
          <ac:cxnSpMkLst>
            <pc:docMk/>
            <pc:sldMk cId="1046867682" sldId="318"/>
            <ac:cxnSpMk id="23" creationId="{8490FCE1-B971-41AD-9DFE-D52AAC5A6C13}"/>
          </ac:cxnSpMkLst>
        </pc:cxnChg>
        <pc:cxnChg chg="add mod">
          <ac:chgData name="Andrew Helwer" userId="6d4bc576-75f9-4c71-959f-fcc4f350572c" providerId="ADAL" clId="{2FFFFCAF-7435-46C5-99ED-615F7F5424CF}" dt="2018-02-10T01:38:05.160" v="2110" actId="1037"/>
          <ac:cxnSpMkLst>
            <pc:docMk/>
            <pc:sldMk cId="1046867682" sldId="318"/>
            <ac:cxnSpMk id="28" creationId="{8D314011-AD42-4A4B-99A6-8CBFA9E8C013}"/>
          </ac:cxnSpMkLst>
        </pc:cxnChg>
        <pc:cxnChg chg="add mod">
          <ac:chgData name="Andrew Helwer" userId="6d4bc576-75f9-4c71-959f-fcc4f350572c" providerId="ADAL" clId="{2FFFFCAF-7435-46C5-99ED-615F7F5424CF}" dt="2018-02-10T01:30:51.141" v="1910" actId="1076"/>
          <ac:cxnSpMkLst>
            <pc:docMk/>
            <pc:sldMk cId="1046867682" sldId="318"/>
            <ac:cxnSpMk id="31" creationId="{5C269051-A72E-4CEF-83BD-226D7E022FAD}"/>
          </ac:cxnSpMkLst>
        </pc:cxnChg>
        <pc:cxnChg chg="add del mod">
          <ac:chgData name="Andrew Helwer" userId="6d4bc576-75f9-4c71-959f-fcc4f350572c" providerId="ADAL" clId="{2FFFFCAF-7435-46C5-99ED-615F7F5424CF}" dt="2018-02-10T01:35:12.559" v="1950" actId="11529"/>
          <ac:cxnSpMkLst>
            <pc:docMk/>
            <pc:sldMk cId="1046867682" sldId="318"/>
            <ac:cxnSpMk id="42" creationId="{F49CEBA4-F9CE-4952-B243-F18CE1D90BDD}"/>
          </ac:cxnSpMkLst>
        </pc:cxnChg>
        <pc:cxnChg chg="add mod">
          <ac:chgData name="Andrew Helwer" userId="6d4bc576-75f9-4c71-959f-fcc4f350572c" providerId="ADAL" clId="{2FFFFCAF-7435-46C5-99ED-615F7F5424CF}" dt="2018-02-10T01:35:34.092" v="1956" actId="1076"/>
          <ac:cxnSpMkLst>
            <pc:docMk/>
            <pc:sldMk cId="1046867682" sldId="318"/>
            <ac:cxnSpMk id="44" creationId="{0142F2B4-A3B2-4A61-9652-D3FB33A36C03}"/>
          </ac:cxnSpMkLst>
        </pc:cxnChg>
        <pc:cxnChg chg="add mod">
          <ac:chgData name="Andrew Helwer" userId="6d4bc576-75f9-4c71-959f-fcc4f350572c" providerId="ADAL" clId="{2FFFFCAF-7435-46C5-99ED-615F7F5424CF}" dt="2018-02-10T01:35:39.382" v="1958" actId="1076"/>
          <ac:cxnSpMkLst>
            <pc:docMk/>
            <pc:sldMk cId="1046867682" sldId="318"/>
            <ac:cxnSpMk id="47" creationId="{921B7456-97E5-4D08-9763-3B6BD4012725}"/>
          </ac:cxnSpMkLst>
        </pc:cxnChg>
        <pc:cxnChg chg="add mod">
          <ac:chgData name="Andrew Helwer" userId="6d4bc576-75f9-4c71-959f-fcc4f350572c" providerId="ADAL" clId="{2FFFFCAF-7435-46C5-99ED-615F7F5424CF}" dt="2018-02-10T01:35:42.414" v="1960" actId="1076"/>
          <ac:cxnSpMkLst>
            <pc:docMk/>
            <pc:sldMk cId="1046867682" sldId="318"/>
            <ac:cxnSpMk id="48" creationId="{DC284270-EC54-4836-8A6B-9FEC13C26A80}"/>
          </ac:cxnSpMkLst>
        </pc:cxnChg>
        <pc:cxnChg chg="add mod">
          <ac:chgData name="Andrew Helwer" userId="6d4bc576-75f9-4c71-959f-fcc4f350572c" providerId="ADAL" clId="{2FFFFCAF-7435-46C5-99ED-615F7F5424CF}" dt="2018-02-10T01:35:45.566" v="1962" actId="1076"/>
          <ac:cxnSpMkLst>
            <pc:docMk/>
            <pc:sldMk cId="1046867682" sldId="318"/>
            <ac:cxnSpMk id="49" creationId="{52E52C7E-39D7-423E-A543-72F6A7826C74}"/>
          </ac:cxnSpMkLst>
        </pc:cxnChg>
      </pc:sldChg>
      <pc:sldChg chg="addSp delSp modSp add">
        <pc:chgData name="Andrew Helwer" userId="6d4bc576-75f9-4c71-959f-fcc4f350572c" providerId="ADAL" clId="{2FFFFCAF-7435-46C5-99ED-615F7F5424CF}" dt="2018-02-10T01:47:29.709" v="2379" actId="1076"/>
        <pc:sldMkLst>
          <pc:docMk/>
          <pc:sldMk cId="4040640429" sldId="319"/>
        </pc:sldMkLst>
        <pc:spChg chg="mod">
          <ac:chgData name="Andrew Helwer" userId="6d4bc576-75f9-4c71-959f-fcc4f350572c" providerId="ADAL" clId="{2FFFFCAF-7435-46C5-99ED-615F7F5424CF}" dt="2018-02-10T01:37:41.391" v="2101" actId="20577"/>
          <ac:spMkLst>
            <pc:docMk/>
            <pc:sldMk cId="4040640429" sldId="319"/>
            <ac:spMk id="2" creationId="{4984F00C-D1B6-4F4F-923E-5E47E2A8D876}"/>
          </ac:spMkLst>
        </pc:spChg>
        <pc:spChg chg="del">
          <ac:chgData name="Andrew Helwer" userId="6d4bc576-75f9-4c71-959f-fcc4f350572c" providerId="ADAL" clId="{2FFFFCAF-7435-46C5-99ED-615F7F5424CF}" dt="2018-02-10T01:37:44.361" v="2102" actId="478"/>
          <ac:spMkLst>
            <pc:docMk/>
            <pc:sldMk cId="4040640429" sldId="319"/>
            <ac:spMk id="3" creationId="{C52ECEA2-8C0A-436F-A9AF-4338BDCEE5A6}"/>
          </ac:spMkLst>
        </pc:spChg>
        <pc:spChg chg="add mod">
          <ac:chgData name="Andrew Helwer" userId="6d4bc576-75f9-4c71-959f-fcc4f350572c" providerId="ADAL" clId="{2FFFFCAF-7435-46C5-99ED-615F7F5424CF}" dt="2018-02-10T01:45:15.650" v="2264" actId="1076"/>
          <ac:spMkLst>
            <pc:docMk/>
            <pc:sldMk cId="4040640429" sldId="319"/>
            <ac:spMk id="4" creationId="{D86104FD-9135-4B60-9215-ECE4083F730A}"/>
          </ac:spMkLst>
        </pc:spChg>
        <pc:spChg chg="add mod">
          <ac:chgData name="Andrew Helwer" userId="6d4bc576-75f9-4c71-959f-fcc4f350572c" providerId="ADAL" clId="{2FFFFCAF-7435-46C5-99ED-615F7F5424CF}" dt="2018-02-10T01:45:15.650" v="2264" actId="1076"/>
          <ac:spMkLst>
            <pc:docMk/>
            <pc:sldMk cId="4040640429" sldId="319"/>
            <ac:spMk id="5" creationId="{48887194-7E13-489C-8BAA-1ECBB2D63525}"/>
          </ac:spMkLst>
        </pc:spChg>
        <pc:spChg chg="add mod">
          <ac:chgData name="Andrew Helwer" userId="6d4bc576-75f9-4c71-959f-fcc4f350572c" providerId="ADAL" clId="{2FFFFCAF-7435-46C5-99ED-615F7F5424CF}" dt="2018-02-10T01:45:15.650" v="2264" actId="1076"/>
          <ac:spMkLst>
            <pc:docMk/>
            <pc:sldMk cId="4040640429" sldId="319"/>
            <ac:spMk id="6" creationId="{B29085CB-F91D-4C7F-B660-53AF362F0306}"/>
          </ac:spMkLst>
        </pc:spChg>
        <pc:spChg chg="add mod">
          <ac:chgData name="Andrew Helwer" userId="6d4bc576-75f9-4c71-959f-fcc4f350572c" providerId="ADAL" clId="{2FFFFCAF-7435-46C5-99ED-615F7F5424CF}" dt="2018-02-10T01:45:15.650" v="2264" actId="1076"/>
          <ac:spMkLst>
            <pc:docMk/>
            <pc:sldMk cId="4040640429" sldId="319"/>
            <ac:spMk id="7" creationId="{4028114E-FDD3-4196-AA4E-9C03F0587D7A}"/>
          </ac:spMkLst>
        </pc:spChg>
        <pc:spChg chg="add mod">
          <ac:chgData name="Andrew Helwer" userId="6d4bc576-75f9-4c71-959f-fcc4f350572c" providerId="ADAL" clId="{2FFFFCAF-7435-46C5-99ED-615F7F5424CF}" dt="2018-02-10T01:45:15.650" v="2264" actId="1076"/>
          <ac:spMkLst>
            <pc:docMk/>
            <pc:sldMk cId="4040640429" sldId="319"/>
            <ac:spMk id="8" creationId="{76C98D59-9D0D-4420-A655-0823E3B058D0}"/>
          </ac:spMkLst>
        </pc:spChg>
        <pc:spChg chg="add mod">
          <ac:chgData name="Andrew Helwer" userId="6d4bc576-75f9-4c71-959f-fcc4f350572c" providerId="ADAL" clId="{2FFFFCAF-7435-46C5-99ED-615F7F5424CF}" dt="2018-02-10T01:45:15.650" v="2264" actId="1076"/>
          <ac:spMkLst>
            <pc:docMk/>
            <pc:sldMk cId="4040640429" sldId="319"/>
            <ac:spMk id="9" creationId="{7D9CEA31-9428-48B0-B40A-C459B3C757FF}"/>
          </ac:spMkLst>
        </pc:spChg>
        <pc:spChg chg="add mod">
          <ac:chgData name="Andrew Helwer" userId="6d4bc576-75f9-4c71-959f-fcc4f350572c" providerId="ADAL" clId="{2FFFFCAF-7435-46C5-99ED-615F7F5424CF}" dt="2018-02-10T01:45:15.650" v="2264" actId="1076"/>
          <ac:spMkLst>
            <pc:docMk/>
            <pc:sldMk cId="4040640429" sldId="319"/>
            <ac:spMk id="10" creationId="{04FC8F8D-A284-4239-B12A-4D9B69C03C13}"/>
          </ac:spMkLst>
        </pc:spChg>
        <pc:spChg chg="add mod">
          <ac:chgData name="Andrew Helwer" userId="6d4bc576-75f9-4c71-959f-fcc4f350572c" providerId="ADAL" clId="{2FFFFCAF-7435-46C5-99ED-615F7F5424CF}" dt="2018-02-10T01:45:15.650" v="2264" actId="1076"/>
          <ac:spMkLst>
            <pc:docMk/>
            <pc:sldMk cId="4040640429" sldId="319"/>
            <ac:spMk id="11" creationId="{9A778F0F-CBB8-4B9A-9B5E-D0ECE37475C7}"/>
          </ac:spMkLst>
        </pc:spChg>
        <pc:spChg chg="add mod">
          <ac:chgData name="Andrew Helwer" userId="6d4bc576-75f9-4c71-959f-fcc4f350572c" providerId="ADAL" clId="{2FFFFCAF-7435-46C5-99ED-615F7F5424CF}" dt="2018-02-10T01:45:15.650" v="2264" actId="1076"/>
          <ac:spMkLst>
            <pc:docMk/>
            <pc:sldMk cId="4040640429" sldId="319"/>
            <ac:spMk id="12" creationId="{D4EC0CC6-8330-4376-BD5A-E04FA0C21280}"/>
          </ac:spMkLst>
        </pc:spChg>
        <pc:spChg chg="add mod">
          <ac:chgData name="Andrew Helwer" userId="6d4bc576-75f9-4c71-959f-fcc4f350572c" providerId="ADAL" clId="{2FFFFCAF-7435-46C5-99ED-615F7F5424CF}" dt="2018-02-10T01:46:22.219" v="2367" actId="20577"/>
          <ac:spMkLst>
            <pc:docMk/>
            <pc:sldMk cId="4040640429" sldId="319"/>
            <ac:spMk id="13" creationId="{E96A8599-C25A-4ECD-9425-6C745814C939}"/>
          </ac:spMkLst>
        </pc:spChg>
        <pc:spChg chg="add mod">
          <ac:chgData name="Andrew Helwer" userId="6d4bc576-75f9-4c71-959f-fcc4f350572c" providerId="ADAL" clId="{2FFFFCAF-7435-46C5-99ED-615F7F5424CF}" dt="2018-02-10T01:45:15.650" v="2264" actId="1076"/>
          <ac:spMkLst>
            <pc:docMk/>
            <pc:sldMk cId="4040640429" sldId="319"/>
            <ac:spMk id="14" creationId="{94E43369-66F7-41C0-A9A9-B79940E92D02}"/>
          </ac:spMkLst>
        </pc:spChg>
        <pc:spChg chg="add mod">
          <ac:chgData name="Andrew Helwer" userId="6d4bc576-75f9-4c71-959f-fcc4f350572c" providerId="ADAL" clId="{2FFFFCAF-7435-46C5-99ED-615F7F5424CF}" dt="2018-02-10T01:45:15.650" v="2264" actId="1076"/>
          <ac:spMkLst>
            <pc:docMk/>
            <pc:sldMk cId="4040640429" sldId="319"/>
            <ac:spMk id="15" creationId="{C58A36ED-B0F8-45A2-8B6D-412C92107653}"/>
          </ac:spMkLst>
        </pc:spChg>
        <pc:spChg chg="add mod">
          <ac:chgData name="Andrew Helwer" userId="6d4bc576-75f9-4c71-959f-fcc4f350572c" providerId="ADAL" clId="{2FFFFCAF-7435-46C5-99ED-615F7F5424CF}" dt="2018-02-10T01:45:15.650" v="2264" actId="1076"/>
          <ac:spMkLst>
            <pc:docMk/>
            <pc:sldMk cId="4040640429" sldId="319"/>
            <ac:spMk id="16" creationId="{67517F3D-A404-475A-8C85-07C0F11F49F0}"/>
          </ac:spMkLst>
        </pc:spChg>
        <pc:spChg chg="add mod">
          <ac:chgData name="Andrew Helwer" userId="6d4bc576-75f9-4c71-959f-fcc4f350572c" providerId="ADAL" clId="{2FFFFCAF-7435-46C5-99ED-615F7F5424CF}" dt="2018-02-10T01:45:15.650" v="2264" actId="1076"/>
          <ac:spMkLst>
            <pc:docMk/>
            <pc:sldMk cId="4040640429" sldId="319"/>
            <ac:spMk id="17" creationId="{544B908F-29D5-486B-BA29-F7A39230B39E}"/>
          </ac:spMkLst>
        </pc:spChg>
        <pc:spChg chg="add mod">
          <ac:chgData name="Andrew Helwer" userId="6d4bc576-75f9-4c71-959f-fcc4f350572c" providerId="ADAL" clId="{2FFFFCAF-7435-46C5-99ED-615F7F5424CF}" dt="2018-02-10T01:45:15.650" v="2264" actId="1076"/>
          <ac:spMkLst>
            <pc:docMk/>
            <pc:sldMk cId="4040640429" sldId="319"/>
            <ac:spMk id="18" creationId="{54C5B524-7193-4243-BFB8-55E4EFC54540}"/>
          </ac:spMkLst>
        </pc:spChg>
        <pc:spChg chg="add mod">
          <ac:chgData name="Andrew Helwer" userId="6d4bc576-75f9-4c71-959f-fcc4f350572c" providerId="ADAL" clId="{2FFFFCAF-7435-46C5-99ED-615F7F5424CF}" dt="2018-02-10T01:47:29.709" v="2379" actId="1076"/>
          <ac:spMkLst>
            <pc:docMk/>
            <pc:sldMk cId="4040640429" sldId="319"/>
            <ac:spMk id="19" creationId="{A7B1C17C-79B7-40C7-896B-43C36B2D5ACC}"/>
          </ac:spMkLst>
        </pc:spChg>
      </pc:sldChg>
      <pc:sldChg chg="addSp delSp modSp add">
        <pc:chgData name="Andrew Helwer" userId="6d4bc576-75f9-4c71-959f-fcc4f350572c" providerId="ADAL" clId="{2FFFFCAF-7435-46C5-99ED-615F7F5424CF}" dt="2018-02-11T20:59:48.871" v="4447" actId="1076"/>
        <pc:sldMkLst>
          <pc:docMk/>
          <pc:sldMk cId="33988455" sldId="320"/>
        </pc:sldMkLst>
        <pc:spChg chg="mod">
          <ac:chgData name="Andrew Helwer" userId="6d4bc576-75f9-4c71-959f-fcc4f350572c" providerId="ADAL" clId="{2FFFFCAF-7435-46C5-99ED-615F7F5424CF}" dt="2018-02-11T20:31:50.130" v="3530" actId="20577"/>
          <ac:spMkLst>
            <pc:docMk/>
            <pc:sldMk cId="33988455" sldId="320"/>
            <ac:spMk id="2" creationId="{3F54757D-44F6-4748-B812-37228A3ED7CE}"/>
          </ac:spMkLst>
        </pc:spChg>
        <pc:spChg chg="mod">
          <ac:chgData name="Andrew Helwer" userId="6d4bc576-75f9-4c71-959f-fcc4f350572c" providerId="ADAL" clId="{2FFFFCAF-7435-46C5-99ED-615F7F5424CF}" dt="2018-02-11T20:42:39.003" v="4253" actId="20577"/>
          <ac:spMkLst>
            <pc:docMk/>
            <pc:sldMk cId="33988455" sldId="320"/>
            <ac:spMk id="3" creationId="{5A895EA5-538B-4691-8154-0DD24F8D6FA7}"/>
          </ac:spMkLst>
        </pc:spChg>
        <pc:spChg chg="add mod">
          <ac:chgData name="Andrew Helwer" userId="6d4bc576-75f9-4c71-959f-fcc4f350572c" providerId="ADAL" clId="{2FFFFCAF-7435-46C5-99ED-615F7F5424CF}" dt="2018-02-11T20:36:24.856" v="3902" actId="1076"/>
          <ac:spMkLst>
            <pc:docMk/>
            <pc:sldMk cId="33988455" sldId="320"/>
            <ac:spMk id="4" creationId="{9CDC13C8-4BAC-40DA-A917-C34AF695DE82}"/>
          </ac:spMkLst>
        </pc:spChg>
        <pc:spChg chg="add del mod">
          <ac:chgData name="Andrew Helwer" userId="6d4bc576-75f9-4c71-959f-fcc4f350572c" providerId="ADAL" clId="{2FFFFCAF-7435-46C5-99ED-615F7F5424CF}" dt="2018-02-11T20:34:55.201" v="3849" actId="478"/>
          <ac:spMkLst>
            <pc:docMk/>
            <pc:sldMk cId="33988455" sldId="320"/>
            <ac:spMk id="5" creationId="{2E8B1049-F9AA-4931-899E-CAA5840467D0}"/>
          </ac:spMkLst>
        </pc:spChg>
        <pc:spChg chg="add mod">
          <ac:chgData name="Andrew Helwer" userId="6d4bc576-75f9-4c71-959f-fcc4f350572c" providerId="ADAL" clId="{2FFFFCAF-7435-46C5-99ED-615F7F5424CF}" dt="2018-02-11T20:36:19.872" v="3901" actId="1076"/>
          <ac:spMkLst>
            <pc:docMk/>
            <pc:sldMk cId="33988455" sldId="320"/>
            <ac:spMk id="16" creationId="{F50AF0A3-D163-45D3-83CF-BFD80CA6F969}"/>
          </ac:spMkLst>
        </pc:spChg>
        <pc:spChg chg="add mod">
          <ac:chgData name="Andrew Helwer" userId="6d4bc576-75f9-4c71-959f-fcc4f350572c" providerId="ADAL" clId="{2FFFFCAF-7435-46C5-99ED-615F7F5424CF}" dt="2018-02-11T20:38:03.671" v="3973" actId="1037"/>
          <ac:spMkLst>
            <pc:docMk/>
            <pc:sldMk cId="33988455" sldId="320"/>
            <ac:spMk id="17" creationId="{4EA34C37-4E0D-4843-82BC-BB0C0CE18533}"/>
          </ac:spMkLst>
        </pc:spChg>
        <pc:spChg chg="add mod">
          <ac:chgData name="Andrew Helwer" userId="6d4bc576-75f9-4c71-959f-fcc4f350572c" providerId="ADAL" clId="{2FFFFCAF-7435-46C5-99ED-615F7F5424CF}" dt="2018-02-11T20:40:42.430" v="4059" actId="1037"/>
          <ac:spMkLst>
            <pc:docMk/>
            <pc:sldMk cId="33988455" sldId="320"/>
            <ac:spMk id="18" creationId="{E2F04C35-951D-4320-833B-B0E008A36B05}"/>
          </ac:spMkLst>
        </pc:spChg>
        <pc:spChg chg="add mod">
          <ac:chgData name="Andrew Helwer" userId="6d4bc576-75f9-4c71-959f-fcc4f350572c" providerId="ADAL" clId="{2FFFFCAF-7435-46C5-99ED-615F7F5424CF}" dt="2018-02-11T20:37:08.269" v="3926" actId="1076"/>
          <ac:spMkLst>
            <pc:docMk/>
            <pc:sldMk cId="33988455" sldId="320"/>
            <ac:spMk id="19" creationId="{60BD687F-8111-43B1-98B6-7F26E60F54AC}"/>
          </ac:spMkLst>
        </pc:spChg>
        <pc:spChg chg="add mod">
          <ac:chgData name="Andrew Helwer" userId="6d4bc576-75f9-4c71-959f-fcc4f350572c" providerId="ADAL" clId="{2FFFFCAF-7435-46C5-99ED-615F7F5424CF}" dt="2018-02-11T20:38:03.671" v="3973" actId="1037"/>
          <ac:spMkLst>
            <pc:docMk/>
            <pc:sldMk cId="33988455" sldId="320"/>
            <ac:spMk id="20" creationId="{340F804B-EF6A-4E3B-8FFF-832612065228}"/>
          </ac:spMkLst>
        </pc:spChg>
        <pc:spChg chg="add mod">
          <ac:chgData name="Andrew Helwer" userId="6d4bc576-75f9-4c71-959f-fcc4f350572c" providerId="ADAL" clId="{2FFFFCAF-7435-46C5-99ED-615F7F5424CF}" dt="2018-02-11T20:37:40.442" v="3936" actId="1076"/>
          <ac:spMkLst>
            <pc:docMk/>
            <pc:sldMk cId="33988455" sldId="320"/>
            <ac:spMk id="21" creationId="{DA0F4D09-99DA-45D0-8DE2-28F7DA4B755F}"/>
          </ac:spMkLst>
        </pc:spChg>
        <pc:spChg chg="add mod">
          <ac:chgData name="Andrew Helwer" userId="6d4bc576-75f9-4c71-959f-fcc4f350572c" providerId="ADAL" clId="{2FFFFCAF-7435-46C5-99ED-615F7F5424CF}" dt="2018-02-11T20:38:03.671" v="3973" actId="1037"/>
          <ac:spMkLst>
            <pc:docMk/>
            <pc:sldMk cId="33988455" sldId="320"/>
            <ac:spMk id="22" creationId="{F27FAAB1-7DE4-4DE8-9C0D-04D74C24BAC1}"/>
          </ac:spMkLst>
        </pc:spChg>
        <pc:spChg chg="add mod">
          <ac:chgData name="Andrew Helwer" userId="6d4bc576-75f9-4c71-959f-fcc4f350572c" providerId="ADAL" clId="{2FFFFCAF-7435-46C5-99ED-615F7F5424CF}" dt="2018-02-11T20:47:03.895" v="4274" actId="6549"/>
          <ac:spMkLst>
            <pc:docMk/>
            <pc:sldMk cId="33988455" sldId="320"/>
            <ac:spMk id="23" creationId="{72500F0F-5C79-4979-B045-AC553510DF68}"/>
          </ac:spMkLst>
        </pc:spChg>
        <pc:spChg chg="add mod">
          <ac:chgData name="Andrew Helwer" userId="6d4bc576-75f9-4c71-959f-fcc4f350572c" providerId="ADAL" clId="{2FFFFCAF-7435-46C5-99ED-615F7F5424CF}" dt="2018-02-11T20:46:51.140" v="4273" actId="20577"/>
          <ac:spMkLst>
            <pc:docMk/>
            <pc:sldMk cId="33988455" sldId="320"/>
            <ac:spMk id="24" creationId="{CB3EB6E3-36D1-48FC-84C4-D7FBB929998A}"/>
          </ac:spMkLst>
        </pc:spChg>
        <pc:spChg chg="add mod">
          <ac:chgData name="Andrew Helwer" userId="6d4bc576-75f9-4c71-959f-fcc4f350572c" providerId="ADAL" clId="{2FFFFCAF-7435-46C5-99ED-615F7F5424CF}" dt="2018-02-11T20:59:48.871" v="4447" actId="1076"/>
          <ac:spMkLst>
            <pc:docMk/>
            <pc:sldMk cId="33988455" sldId="320"/>
            <ac:spMk id="28" creationId="{349C8FB4-2C99-4866-B052-EB853B980B8B}"/>
          </ac:spMkLst>
        </pc:spChg>
        <pc:spChg chg="add mod">
          <ac:chgData name="Andrew Helwer" userId="6d4bc576-75f9-4c71-959f-fcc4f350572c" providerId="ADAL" clId="{2FFFFCAF-7435-46C5-99ED-615F7F5424CF}" dt="2018-02-11T20:53:47.697" v="4408" actId="1076"/>
          <ac:spMkLst>
            <pc:docMk/>
            <pc:sldMk cId="33988455" sldId="320"/>
            <ac:spMk id="29" creationId="{7B2F27E8-5BBE-4EDE-96AC-2D52E28C0375}"/>
          </ac:spMkLst>
        </pc:spChg>
        <pc:spChg chg="add del mod">
          <ac:chgData name="Andrew Helwer" userId="6d4bc576-75f9-4c71-959f-fcc4f350572c" providerId="ADAL" clId="{2FFFFCAF-7435-46C5-99ED-615F7F5424CF}" dt="2018-02-11T20:54:06.212" v="4416" actId="478"/>
          <ac:spMkLst>
            <pc:docMk/>
            <pc:sldMk cId="33988455" sldId="320"/>
            <ac:spMk id="30" creationId="{113DA40F-00FA-4F31-BA93-8489C634682C}"/>
          </ac:spMkLst>
        </pc:spChg>
        <pc:spChg chg="add mod">
          <ac:chgData name="Andrew Helwer" userId="6d4bc576-75f9-4c71-959f-fcc4f350572c" providerId="ADAL" clId="{2FFFFCAF-7435-46C5-99ED-615F7F5424CF}" dt="2018-02-11T20:57:01.015" v="4437" actId="20577"/>
          <ac:spMkLst>
            <pc:docMk/>
            <pc:sldMk cId="33988455" sldId="320"/>
            <ac:spMk id="31" creationId="{BD0E1101-1EFB-42FB-9EBD-1A80B913BC23}"/>
          </ac:spMkLst>
        </pc:spChg>
        <pc:spChg chg="add mod">
          <ac:chgData name="Andrew Helwer" userId="6d4bc576-75f9-4c71-959f-fcc4f350572c" providerId="ADAL" clId="{2FFFFCAF-7435-46C5-99ED-615F7F5424CF}" dt="2018-02-11T20:57:06.202" v="4441" actId="20577"/>
          <ac:spMkLst>
            <pc:docMk/>
            <pc:sldMk cId="33988455" sldId="320"/>
            <ac:spMk id="32" creationId="{BDAC3174-AF1B-43BA-B852-46D1997FE47F}"/>
          </ac:spMkLst>
        </pc:spChg>
        <pc:spChg chg="add mod">
          <ac:chgData name="Andrew Helwer" userId="6d4bc576-75f9-4c71-959f-fcc4f350572c" providerId="ADAL" clId="{2FFFFCAF-7435-46C5-99ED-615F7F5424CF}" dt="2018-02-11T20:57:03.499" v="4439" actId="20577"/>
          <ac:spMkLst>
            <pc:docMk/>
            <pc:sldMk cId="33988455" sldId="320"/>
            <ac:spMk id="33" creationId="{1F0A3087-154C-4F42-B31C-662F694A8753}"/>
          </ac:spMkLst>
        </pc:spChg>
        <pc:spChg chg="add mod">
          <ac:chgData name="Andrew Helwer" userId="6d4bc576-75f9-4c71-959f-fcc4f350572c" providerId="ADAL" clId="{2FFFFCAF-7435-46C5-99ED-615F7F5424CF}" dt="2018-02-11T20:56:55.072" v="4433" actId="20577"/>
          <ac:spMkLst>
            <pc:docMk/>
            <pc:sldMk cId="33988455" sldId="320"/>
            <ac:spMk id="34" creationId="{7C1D595F-E2C9-40D3-B415-57EF82B57589}"/>
          </ac:spMkLst>
        </pc:spChg>
        <pc:spChg chg="add mod">
          <ac:chgData name="Andrew Helwer" userId="6d4bc576-75f9-4c71-959f-fcc4f350572c" providerId="ADAL" clId="{2FFFFCAF-7435-46C5-99ED-615F7F5424CF}" dt="2018-02-11T20:58:57.843" v="4445" actId="1035"/>
          <ac:spMkLst>
            <pc:docMk/>
            <pc:sldMk cId="33988455" sldId="320"/>
            <ac:spMk id="35" creationId="{B3E2B42F-70B8-411E-8013-F5CB92646DA7}"/>
          </ac:spMkLst>
        </pc:spChg>
        <pc:cxnChg chg="add del mod">
          <ac:chgData name="Andrew Helwer" userId="6d4bc576-75f9-4c71-959f-fcc4f350572c" providerId="ADAL" clId="{2FFFFCAF-7435-46C5-99ED-615F7F5424CF}" dt="2018-02-11T20:34:25.869" v="3843" actId="478"/>
          <ac:cxnSpMkLst>
            <pc:docMk/>
            <pc:sldMk cId="33988455" sldId="320"/>
            <ac:cxnSpMk id="7" creationId="{3955B223-04D0-4316-8D93-27A9B0B3E3BE}"/>
          </ac:cxnSpMkLst>
        </pc:cxnChg>
        <pc:cxnChg chg="add del mod">
          <ac:chgData name="Andrew Helwer" userId="6d4bc576-75f9-4c71-959f-fcc4f350572c" providerId="ADAL" clId="{2FFFFCAF-7435-46C5-99ED-615F7F5424CF}" dt="2018-02-11T20:34:52.842" v="3848" actId="478"/>
          <ac:cxnSpMkLst>
            <pc:docMk/>
            <pc:sldMk cId="33988455" sldId="320"/>
            <ac:cxnSpMk id="10" creationId="{2BE9B80B-DA74-446F-B9A8-297D84696FAA}"/>
          </ac:cxnSpMkLst>
        </pc:cxnChg>
        <pc:cxnChg chg="add mod">
          <ac:chgData name="Andrew Helwer" userId="6d4bc576-75f9-4c71-959f-fcc4f350572c" providerId="ADAL" clId="{2FFFFCAF-7435-46C5-99ED-615F7F5424CF}" dt="2018-02-11T20:39:19.348" v="3984" actId="692"/>
          <ac:cxnSpMkLst>
            <pc:docMk/>
            <pc:sldMk cId="33988455" sldId="320"/>
            <ac:cxnSpMk id="12" creationId="{9579B031-AFD2-4BC7-9D46-94CC9452FC0C}"/>
          </ac:cxnSpMkLst>
        </pc:cxnChg>
        <pc:cxnChg chg="add mod">
          <ac:chgData name="Andrew Helwer" userId="6d4bc576-75f9-4c71-959f-fcc4f350572c" providerId="ADAL" clId="{2FFFFCAF-7435-46C5-99ED-615F7F5424CF}" dt="2018-02-11T20:39:34.447" v="3985" actId="692"/>
          <ac:cxnSpMkLst>
            <pc:docMk/>
            <pc:sldMk cId="33988455" sldId="320"/>
            <ac:cxnSpMk id="14" creationId="{45437630-98AE-4D15-B252-2EA14C1C3864}"/>
          </ac:cxnSpMkLst>
        </pc:cxnChg>
        <pc:cxnChg chg="add mod">
          <ac:chgData name="Andrew Helwer" userId="6d4bc576-75f9-4c71-959f-fcc4f350572c" providerId="ADAL" clId="{2FFFFCAF-7435-46C5-99ED-615F7F5424CF}" dt="2018-02-11T20:39:42.922" v="3986" actId="692"/>
          <ac:cxnSpMkLst>
            <pc:docMk/>
            <pc:sldMk cId="33988455" sldId="320"/>
            <ac:cxnSpMk id="15" creationId="{5A11E7A7-45EA-4F45-B186-6B275268F0FB}"/>
          </ac:cxnSpMkLst>
        </pc:cxnChg>
        <pc:cxnChg chg="add del mod">
          <ac:chgData name="Andrew Helwer" userId="6d4bc576-75f9-4c71-959f-fcc4f350572c" providerId="ADAL" clId="{2FFFFCAF-7435-46C5-99ED-615F7F5424CF}" dt="2018-02-11T20:39:04.572" v="3983" actId="478"/>
          <ac:cxnSpMkLst>
            <pc:docMk/>
            <pc:sldMk cId="33988455" sldId="320"/>
            <ac:cxnSpMk id="26" creationId="{90DED8EE-CB5A-4BDD-8E69-A5A7C221A35B}"/>
          </ac:cxnSpMkLst>
        </pc:cxnChg>
        <pc:cxnChg chg="add del mod">
          <ac:chgData name="Andrew Helwer" userId="6d4bc576-75f9-4c71-959f-fcc4f350572c" providerId="ADAL" clId="{2FFFFCAF-7435-46C5-99ED-615F7F5424CF}" dt="2018-02-11T20:39:02.134" v="3982" actId="478"/>
          <ac:cxnSpMkLst>
            <pc:docMk/>
            <pc:sldMk cId="33988455" sldId="320"/>
            <ac:cxnSpMk id="27" creationId="{F7289A56-D788-483C-9FEF-B5E94B51FCA8}"/>
          </ac:cxnSpMkLst>
        </pc:cxnChg>
      </pc:sldChg>
      <pc:sldChg chg="add">
        <pc:chgData name="Andrew Helwer" userId="6d4bc576-75f9-4c71-959f-fcc4f350572c" providerId="ADAL" clId="{2FFFFCAF-7435-46C5-99ED-615F7F5424CF}" dt="2018-02-11T21:17:43.426" v="4877" actId="20577"/>
        <pc:sldMkLst>
          <pc:docMk/>
          <pc:sldMk cId="3945102574" sldId="321"/>
        </pc:sldMkLst>
      </pc:sldChg>
      <pc:sldChg chg="add">
        <pc:chgData name="Andrew Helwer" userId="6d4bc576-75f9-4c71-959f-fcc4f350572c" providerId="ADAL" clId="{2FFFFCAF-7435-46C5-99ED-615F7F5424CF}" dt="2018-02-11T21:17:58.446" v="4878" actId="20577"/>
        <pc:sldMkLst>
          <pc:docMk/>
          <pc:sldMk cId="2004074271" sldId="322"/>
        </pc:sldMkLst>
      </pc:sldChg>
      <pc:sldChg chg="add">
        <pc:chgData name="Andrew Helwer" userId="6d4bc576-75f9-4c71-959f-fcc4f350572c" providerId="ADAL" clId="{2FFFFCAF-7435-46C5-99ED-615F7F5424CF}" dt="2018-02-11T21:19:13.540" v="4879" actId="20577"/>
        <pc:sldMkLst>
          <pc:docMk/>
          <pc:sldMk cId="1923451266" sldId="323"/>
        </pc:sldMkLst>
      </pc:sldChg>
      <pc:sldChg chg="add">
        <pc:chgData name="Andrew Helwer" userId="6d4bc576-75f9-4c71-959f-fcc4f350572c" providerId="ADAL" clId="{2FFFFCAF-7435-46C5-99ED-615F7F5424CF}" dt="2018-02-11T21:19:24.967" v="4880" actId="20577"/>
        <pc:sldMkLst>
          <pc:docMk/>
          <pc:sldMk cId="3604854605" sldId="324"/>
        </pc:sldMkLst>
      </pc:sldChg>
      <pc:sldChg chg="modSp add ord">
        <pc:chgData name="Andrew Helwer" userId="6d4bc576-75f9-4c71-959f-fcc4f350572c" providerId="ADAL" clId="{2FFFFCAF-7435-46C5-99ED-615F7F5424CF}" dt="2018-02-11T21:31:01.717" v="5439" actId="20577"/>
        <pc:sldMkLst>
          <pc:docMk/>
          <pc:sldMk cId="1757124982" sldId="325"/>
        </pc:sldMkLst>
        <pc:spChg chg="mod">
          <ac:chgData name="Andrew Helwer" userId="6d4bc576-75f9-4c71-959f-fcc4f350572c" providerId="ADAL" clId="{2FFFFCAF-7435-46C5-99ED-615F7F5424CF}" dt="2018-02-11T21:24:17.379" v="4942" actId="20577"/>
          <ac:spMkLst>
            <pc:docMk/>
            <pc:sldMk cId="1757124982" sldId="325"/>
            <ac:spMk id="2" creationId="{CC0BBAAA-6493-487E-BAC3-2E1870C7CEB1}"/>
          </ac:spMkLst>
        </pc:spChg>
        <pc:spChg chg="mod">
          <ac:chgData name="Andrew Helwer" userId="6d4bc576-75f9-4c71-959f-fcc4f350572c" providerId="ADAL" clId="{2FFFFCAF-7435-46C5-99ED-615F7F5424CF}" dt="2018-02-11T21:31:01.717" v="5439" actId="20577"/>
          <ac:spMkLst>
            <pc:docMk/>
            <pc:sldMk cId="1757124982" sldId="325"/>
            <ac:spMk id="3" creationId="{4CDBF032-541F-43F0-ACF6-318BF64A90E0}"/>
          </ac:spMkLst>
        </pc:spChg>
      </pc:sldChg>
      <pc:sldChg chg="addSp delSp modSp add">
        <pc:chgData name="Andrew Helwer" userId="6d4bc576-75f9-4c71-959f-fcc4f350572c" providerId="ADAL" clId="{2FFFFCAF-7435-46C5-99ED-615F7F5424CF}" dt="2018-02-11T21:43:32.525" v="5983" actId="20577"/>
        <pc:sldMkLst>
          <pc:docMk/>
          <pc:sldMk cId="1108469950" sldId="326"/>
        </pc:sldMkLst>
        <pc:spChg chg="mod">
          <ac:chgData name="Andrew Helwer" userId="6d4bc576-75f9-4c71-959f-fcc4f350572c" providerId="ADAL" clId="{2FFFFCAF-7435-46C5-99ED-615F7F5424CF}" dt="2018-02-11T21:32:06.488" v="5481" actId="20577"/>
          <ac:spMkLst>
            <pc:docMk/>
            <pc:sldMk cId="1108469950" sldId="326"/>
            <ac:spMk id="2" creationId="{AE71713A-7B0C-43CB-ACC3-C6143124D890}"/>
          </ac:spMkLst>
        </pc:spChg>
        <pc:spChg chg="mod">
          <ac:chgData name="Andrew Helwer" userId="6d4bc576-75f9-4c71-959f-fcc4f350572c" providerId="ADAL" clId="{2FFFFCAF-7435-46C5-99ED-615F7F5424CF}" dt="2018-02-11T21:35:42.538" v="5929" actId="14100"/>
          <ac:spMkLst>
            <pc:docMk/>
            <pc:sldMk cId="1108469950" sldId="326"/>
            <ac:spMk id="3" creationId="{C2461257-EE44-4D7A-8E00-C8292F5452E4}"/>
          </ac:spMkLst>
        </pc:spChg>
        <pc:spChg chg="add mod">
          <ac:chgData name="Andrew Helwer" userId="6d4bc576-75f9-4c71-959f-fcc4f350572c" providerId="ADAL" clId="{2FFFFCAF-7435-46C5-99ED-615F7F5424CF}" dt="2018-02-11T21:43:32.525" v="5983" actId="20577"/>
          <ac:spMkLst>
            <pc:docMk/>
            <pc:sldMk cId="1108469950" sldId="326"/>
            <ac:spMk id="4" creationId="{9EA86F58-7D2E-424C-8806-1CCD5E3598A9}"/>
          </ac:spMkLst>
        </pc:spChg>
        <pc:spChg chg="add">
          <ac:chgData name="Andrew Helwer" userId="6d4bc576-75f9-4c71-959f-fcc4f350572c" providerId="ADAL" clId="{2FFFFCAF-7435-46C5-99ED-615F7F5424CF}" dt="2018-02-11T21:36:15.603" v="5930" actId="20577"/>
          <ac:spMkLst>
            <pc:docMk/>
            <pc:sldMk cId="1108469950" sldId="326"/>
            <ac:spMk id="5" creationId="{19454D58-EB03-4AEA-9A8B-D976B37BC352}"/>
          </ac:spMkLst>
        </pc:spChg>
        <pc:spChg chg="add">
          <ac:chgData name="Andrew Helwer" userId="6d4bc576-75f9-4c71-959f-fcc4f350572c" providerId="ADAL" clId="{2FFFFCAF-7435-46C5-99ED-615F7F5424CF}" dt="2018-02-11T21:36:15.603" v="5930" actId="20577"/>
          <ac:spMkLst>
            <pc:docMk/>
            <pc:sldMk cId="1108469950" sldId="326"/>
            <ac:spMk id="6" creationId="{1A98C6F1-23A7-499C-9B94-0FB78A7378D2}"/>
          </ac:spMkLst>
        </pc:spChg>
        <pc:spChg chg="add">
          <ac:chgData name="Andrew Helwer" userId="6d4bc576-75f9-4c71-959f-fcc4f350572c" providerId="ADAL" clId="{2FFFFCAF-7435-46C5-99ED-615F7F5424CF}" dt="2018-02-11T21:36:15.603" v="5930" actId="20577"/>
          <ac:spMkLst>
            <pc:docMk/>
            <pc:sldMk cId="1108469950" sldId="326"/>
            <ac:spMk id="7" creationId="{51E49F4D-6253-4F9B-AEB0-45B6B26B4BDE}"/>
          </ac:spMkLst>
        </pc:spChg>
        <pc:spChg chg="add">
          <ac:chgData name="Andrew Helwer" userId="6d4bc576-75f9-4c71-959f-fcc4f350572c" providerId="ADAL" clId="{2FFFFCAF-7435-46C5-99ED-615F7F5424CF}" dt="2018-02-11T21:36:15.603" v="5930" actId="20577"/>
          <ac:spMkLst>
            <pc:docMk/>
            <pc:sldMk cId="1108469950" sldId="326"/>
            <ac:spMk id="8" creationId="{C811336A-3261-4005-BBF4-CFA405CF8736}"/>
          </ac:spMkLst>
        </pc:spChg>
        <pc:spChg chg="add">
          <ac:chgData name="Andrew Helwer" userId="6d4bc576-75f9-4c71-959f-fcc4f350572c" providerId="ADAL" clId="{2FFFFCAF-7435-46C5-99ED-615F7F5424CF}" dt="2018-02-11T21:36:15.603" v="5930" actId="20577"/>
          <ac:spMkLst>
            <pc:docMk/>
            <pc:sldMk cId="1108469950" sldId="326"/>
            <ac:spMk id="9" creationId="{956E1423-F7CA-430C-885C-F4537C76E3B3}"/>
          </ac:spMkLst>
        </pc:spChg>
        <pc:spChg chg="add">
          <ac:chgData name="Andrew Helwer" userId="6d4bc576-75f9-4c71-959f-fcc4f350572c" providerId="ADAL" clId="{2FFFFCAF-7435-46C5-99ED-615F7F5424CF}" dt="2018-02-11T21:36:15.603" v="5930" actId="20577"/>
          <ac:spMkLst>
            <pc:docMk/>
            <pc:sldMk cId="1108469950" sldId="326"/>
            <ac:spMk id="10" creationId="{D10CC272-6547-4209-A17E-CFD265CAA7F1}"/>
          </ac:spMkLst>
        </pc:spChg>
        <pc:spChg chg="add">
          <ac:chgData name="Andrew Helwer" userId="6d4bc576-75f9-4c71-959f-fcc4f350572c" providerId="ADAL" clId="{2FFFFCAF-7435-46C5-99ED-615F7F5424CF}" dt="2018-02-11T21:36:15.603" v="5930" actId="20577"/>
          <ac:spMkLst>
            <pc:docMk/>
            <pc:sldMk cId="1108469950" sldId="326"/>
            <ac:spMk id="11" creationId="{6846A365-715C-4802-A3EE-80A4C4EF8252}"/>
          </ac:spMkLst>
        </pc:spChg>
        <pc:spChg chg="add">
          <ac:chgData name="Andrew Helwer" userId="6d4bc576-75f9-4c71-959f-fcc4f350572c" providerId="ADAL" clId="{2FFFFCAF-7435-46C5-99ED-615F7F5424CF}" dt="2018-02-11T21:36:15.603" v="5930" actId="20577"/>
          <ac:spMkLst>
            <pc:docMk/>
            <pc:sldMk cId="1108469950" sldId="326"/>
            <ac:spMk id="12" creationId="{CB72026D-A330-45EC-AE40-C0693292B247}"/>
          </ac:spMkLst>
        </pc:spChg>
        <pc:spChg chg="add">
          <ac:chgData name="Andrew Helwer" userId="6d4bc576-75f9-4c71-959f-fcc4f350572c" providerId="ADAL" clId="{2FFFFCAF-7435-46C5-99ED-615F7F5424CF}" dt="2018-02-11T21:36:15.603" v="5930" actId="20577"/>
          <ac:spMkLst>
            <pc:docMk/>
            <pc:sldMk cId="1108469950" sldId="326"/>
            <ac:spMk id="13" creationId="{05651EFA-96FB-4CE2-8D89-E9EB3A2F35B8}"/>
          </ac:spMkLst>
        </pc:spChg>
        <pc:spChg chg="add">
          <ac:chgData name="Andrew Helwer" userId="6d4bc576-75f9-4c71-959f-fcc4f350572c" providerId="ADAL" clId="{2FFFFCAF-7435-46C5-99ED-615F7F5424CF}" dt="2018-02-11T21:36:15.603" v="5930" actId="20577"/>
          <ac:spMkLst>
            <pc:docMk/>
            <pc:sldMk cId="1108469950" sldId="326"/>
            <ac:spMk id="14" creationId="{AE7AEFEB-0A07-4890-B3A8-AFD9B4C1993B}"/>
          </ac:spMkLst>
        </pc:spChg>
        <pc:spChg chg="add">
          <ac:chgData name="Andrew Helwer" userId="6d4bc576-75f9-4c71-959f-fcc4f350572c" providerId="ADAL" clId="{2FFFFCAF-7435-46C5-99ED-615F7F5424CF}" dt="2018-02-11T21:36:15.603" v="5930" actId="20577"/>
          <ac:spMkLst>
            <pc:docMk/>
            <pc:sldMk cId="1108469950" sldId="326"/>
            <ac:spMk id="15" creationId="{EDE5703E-0E03-4436-8361-F1909365BB9B}"/>
          </ac:spMkLst>
        </pc:spChg>
        <pc:spChg chg="add">
          <ac:chgData name="Andrew Helwer" userId="6d4bc576-75f9-4c71-959f-fcc4f350572c" providerId="ADAL" clId="{2FFFFCAF-7435-46C5-99ED-615F7F5424CF}" dt="2018-02-11T21:36:15.603" v="5930" actId="20577"/>
          <ac:spMkLst>
            <pc:docMk/>
            <pc:sldMk cId="1108469950" sldId="326"/>
            <ac:spMk id="16" creationId="{A2C8E80E-14A6-44C3-8C96-02395D1F7018}"/>
          </ac:spMkLst>
        </pc:spChg>
        <pc:spChg chg="add">
          <ac:chgData name="Andrew Helwer" userId="6d4bc576-75f9-4c71-959f-fcc4f350572c" providerId="ADAL" clId="{2FFFFCAF-7435-46C5-99ED-615F7F5424CF}" dt="2018-02-11T21:36:15.603" v="5930" actId="20577"/>
          <ac:spMkLst>
            <pc:docMk/>
            <pc:sldMk cId="1108469950" sldId="326"/>
            <ac:spMk id="17" creationId="{F9C8B3CA-F326-43C8-BABE-20BFA09C9259}"/>
          </ac:spMkLst>
        </pc:spChg>
        <pc:spChg chg="add">
          <ac:chgData name="Andrew Helwer" userId="6d4bc576-75f9-4c71-959f-fcc4f350572c" providerId="ADAL" clId="{2FFFFCAF-7435-46C5-99ED-615F7F5424CF}" dt="2018-02-11T21:36:15.603" v="5930" actId="20577"/>
          <ac:spMkLst>
            <pc:docMk/>
            <pc:sldMk cId="1108469950" sldId="326"/>
            <ac:spMk id="18" creationId="{BE4CA470-E380-44F5-9F68-B145A179089D}"/>
          </ac:spMkLst>
        </pc:spChg>
        <pc:spChg chg="add">
          <ac:chgData name="Andrew Helwer" userId="6d4bc576-75f9-4c71-959f-fcc4f350572c" providerId="ADAL" clId="{2FFFFCAF-7435-46C5-99ED-615F7F5424CF}" dt="2018-02-11T21:36:15.603" v="5930" actId="20577"/>
          <ac:spMkLst>
            <pc:docMk/>
            <pc:sldMk cId="1108469950" sldId="326"/>
            <ac:spMk id="19" creationId="{8F1C9BDC-141C-492A-AE06-1E5E44EAC16F}"/>
          </ac:spMkLst>
        </pc:spChg>
        <pc:spChg chg="add">
          <ac:chgData name="Andrew Helwer" userId="6d4bc576-75f9-4c71-959f-fcc4f350572c" providerId="ADAL" clId="{2FFFFCAF-7435-46C5-99ED-615F7F5424CF}" dt="2018-02-11T21:36:15.603" v="5930" actId="20577"/>
          <ac:spMkLst>
            <pc:docMk/>
            <pc:sldMk cId="1108469950" sldId="326"/>
            <ac:spMk id="20" creationId="{C20BA54C-C9E5-43BD-B026-526354489EEF}"/>
          </ac:spMkLst>
        </pc:spChg>
        <pc:cxnChg chg="add del">
          <ac:chgData name="Andrew Helwer" userId="6d4bc576-75f9-4c71-959f-fcc4f350572c" providerId="ADAL" clId="{2FFFFCAF-7435-46C5-99ED-615F7F5424CF}" dt="2018-02-11T21:36:23.139" v="5931" actId="478"/>
          <ac:cxnSpMkLst>
            <pc:docMk/>
            <pc:sldMk cId="1108469950" sldId="326"/>
            <ac:cxnSpMk id="21" creationId="{6B6EC950-4562-4D3B-AE50-5B6D710D7A89}"/>
          </ac:cxnSpMkLst>
        </pc:cxnChg>
        <pc:cxnChg chg="add del">
          <ac:chgData name="Andrew Helwer" userId="6d4bc576-75f9-4c71-959f-fcc4f350572c" providerId="ADAL" clId="{2FFFFCAF-7435-46C5-99ED-615F7F5424CF}" dt="2018-02-11T21:36:24.749" v="5932" actId="478"/>
          <ac:cxnSpMkLst>
            <pc:docMk/>
            <pc:sldMk cId="1108469950" sldId="326"/>
            <ac:cxnSpMk id="22" creationId="{4EA0E646-1351-4AE2-968A-75C0FD392A56}"/>
          </ac:cxnSpMkLst>
        </pc:cxnChg>
        <pc:cxnChg chg="add del">
          <ac:chgData name="Andrew Helwer" userId="6d4bc576-75f9-4c71-959f-fcc4f350572c" providerId="ADAL" clId="{2FFFFCAF-7435-46C5-99ED-615F7F5424CF}" dt="2018-02-11T21:36:26.733" v="5934" actId="478"/>
          <ac:cxnSpMkLst>
            <pc:docMk/>
            <pc:sldMk cId="1108469950" sldId="326"/>
            <ac:cxnSpMk id="23" creationId="{4C187FD8-53C1-4C87-B0B3-C7CD58C8B70A}"/>
          </ac:cxnSpMkLst>
        </pc:cxnChg>
        <pc:cxnChg chg="add del">
          <ac:chgData name="Andrew Helwer" userId="6d4bc576-75f9-4c71-959f-fcc4f350572c" providerId="ADAL" clId="{2FFFFCAF-7435-46C5-99ED-615F7F5424CF}" dt="2018-02-11T21:36:25.796" v="5933" actId="478"/>
          <ac:cxnSpMkLst>
            <pc:docMk/>
            <pc:sldMk cId="1108469950" sldId="326"/>
            <ac:cxnSpMk id="24" creationId="{93CBE173-E8D0-41DB-AA83-63710C20AAC7}"/>
          </ac:cxnSpMkLst>
        </pc:cxnChg>
        <pc:cxnChg chg="add mod">
          <ac:chgData name="Andrew Helwer" userId="6d4bc576-75f9-4c71-959f-fcc4f350572c" providerId="ADAL" clId="{2FFFFCAF-7435-46C5-99ED-615F7F5424CF}" dt="2018-02-11T21:37:23.442" v="5951" actId="208"/>
          <ac:cxnSpMkLst>
            <pc:docMk/>
            <pc:sldMk cId="1108469950" sldId="326"/>
            <ac:cxnSpMk id="26" creationId="{A36AD0D7-3160-442F-9AFB-863B2E9CC213}"/>
          </ac:cxnSpMkLst>
        </pc:cxnChg>
        <pc:cxnChg chg="add mod">
          <ac:chgData name="Andrew Helwer" userId="6d4bc576-75f9-4c71-959f-fcc4f350572c" providerId="ADAL" clId="{2FFFFCAF-7435-46C5-99ED-615F7F5424CF}" dt="2018-02-11T21:37:40.093" v="5954" actId="208"/>
          <ac:cxnSpMkLst>
            <pc:docMk/>
            <pc:sldMk cId="1108469950" sldId="326"/>
            <ac:cxnSpMk id="27" creationId="{537954A6-C527-42CB-9E2F-387A226C3823}"/>
          </ac:cxnSpMkLst>
        </pc:cxnChg>
        <pc:cxnChg chg="add mod">
          <ac:chgData name="Andrew Helwer" userId="6d4bc576-75f9-4c71-959f-fcc4f350572c" providerId="ADAL" clId="{2FFFFCAF-7435-46C5-99ED-615F7F5424CF}" dt="2018-02-11T21:37:30.759" v="5952" actId="208"/>
          <ac:cxnSpMkLst>
            <pc:docMk/>
            <pc:sldMk cId="1108469950" sldId="326"/>
            <ac:cxnSpMk id="29" creationId="{2E0A802F-AC3C-415C-A66B-EF2E1F89872E}"/>
          </ac:cxnSpMkLst>
        </pc:cxnChg>
        <pc:cxnChg chg="add mod">
          <ac:chgData name="Andrew Helwer" userId="6d4bc576-75f9-4c71-959f-fcc4f350572c" providerId="ADAL" clId="{2FFFFCAF-7435-46C5-99ED-615F7F5424CF}" dt="2018-02-11T21:37:35.197" v="5953" actId="208"/>
          <ac:cxnSpMkLst>
            <pc:docMk/>
            <pc:sldMk cId="1108469950" sldId="326"/>
            <ac:cxnSpMk id="31" creationId="{1CE717E6-34D6-43B1-9F5A-BB347876FEA1}"/>
          </ac:cxnSpMkLst>
        </pc:cxnChg>
      </pc:sldChg>
      <pc:sldChg chg="modSp add">
        <pc:chgData name="Andrew Helwer" userId="6d4bc576-75f9-4c71-959f-fcc4f350572c" providerId="ADAL" clId="{2FFFFCAF-7435-46C5-99ED-615F7F5424CF}" dt="2018-02-11T23:51:49.168" v="6009" actId="20577"/>
        <pc:sldMkLst>
          <pc:docMk/>
          <pc:sldMk cId="969901454" sldId="327"/>
        </pc:sldMkLst>
        <pc:spChg chg="mod">
          <ac:chgData name="Andrew Helwer" userId="6d4bc576-75f9-4c71-959f-fcc4f350572c" providerId="ADAL" clId="{2FFFFCAF-7435-46C5-99ED-615F7F5424CF}" dt="2018-02-11T23:51:49.168" v="6009" actId="20577"/>
          <ac:spMkLst>
            <pc:docMk/>
            <pc:sldMk cId="969901454" sldId="327"/>
            <ac:spMk id="2" creationId="{579F0720-0D22-4294-9259-3BA18E369CA8}"/>
          </ac:spMkLst>
        </pc:spChg>
      </pc:sldChg>
    </pc:docChg>
  </pc:docChgLst>
  <pc:docChgLst>
    <pc:chgData name="Andrew Helwer" userId="1003BFFD89046699@LIVE.COM" providerId="AD" clId="Web-{03188698-EAC5-4F1B-B464-D4B839BA49E2}"/>
    <pc:docChg chg="modSld">
      <pc:chgData name="Andrew Helwer" userId="1003BFFD89046699@LIVE.COM" providerId="AD" clId="Web-{03188698-EAC5-4F1B-B464-D4B839BA49E2}" dt="2018-02-01T00:47:35.560" v="41"/>
      <pc:docMkLst>
        <pc:docMk/>
      </pc:docMkLst>
      <pc:sldChg chg="modNotes">
        <pc:chgData name="Andrew Helwer" userId="1003BFFD89046699@LIVE.COM" providerId="AD" clId="Web-{03188698-EAC5-4F1B-B464-D4B839BA49E2}" dt="2018-02-01T00:47:35.560" v="41"/>
        <pc:sldMkLst>
          <pc:docMk/>
          <pc:sldMk cId="2544028456" sldId="277"/>
        </pc:sldMkLst>
      </pc:sldChg>
    </pc:docChg>
  </pc:docChgLst>
  <pc:docChgLst>
    <pc:chgData name="Andrew Helwer" userId="6d4bc576-75f9-4c71-959f-fcc4f350572c" providerId="ADAL" clId="{64703947-1F3A-4170-8095-0D0D468BB521}"/>
    <pc:docChg chg="custSel addSld modSld">
      <pc:chgData name="Andrew Helwer" userId="6d4bc576-75f9-4c71-959f-fcc4f350572c" providerId="ADAL" clId="{64703947-1F3A-4170-8095-0D0D468BB521}" dt="2018-04-19T21:04:09.837" v="476" actId="20577"/>
      <pc:docMkLst>
        <pc:docMk/>
      </pc:docMkLst>
      <pc:sldChg chg="modSp modNotesTx">
        <pc:chgData name="Andrew Helwer" userId="6d4bc576-75f9-4c71-959f-fcc4f350572c" providerId="ADAL" clId="{64703947-1F3A-4170-8095-0D0D468BB521}" dt="2018-04-19T21:04:09.837" v="476" actId="20577"/>
        <pc:sldMkLst>
          <pc:docMk/>
          <pc:sldMk cId="451303968" sldId="261"/>
        </pc:sldMkLst>
        <pc:spChg chg="mod">
          <ac:chgData name="Andrew Helwer" userId="6d4bc576-75f9-4c71-959f-fcc4f350572c" providerId="ADAL" clId="{64703947-1F3A-4170-8095-0D0D468BB521}" dt="2018-04-19T21:03:14.598" v="352" actId="20577"/>
          <ac:spMkLst>
            <pc:docMk/>
            <pc:sldMk cId="451303968" sldId="261"/>
            <ac:spMk id="3" creationId="{A98B28FA-4C50-482A-BEB8-3B5B5BF0A248}"/>
          </ac:spMkLst>
        </pc:spChg>
      </pc:sldChg>
      <pc:sldChg chg="modSp add">
        <pc:chgData name="Andrew Helwer" userId="6d4bc576-75f9-4c71-959f-fcc4f350572c" providerId="ADAL" clId="{64703947-1F3A-4170-8095-0D0D468BB521}" dt="2018-04-19T21:02:10.877" v="351" actId="20577"/>
        <pc:sldMkLst>
          <pc:docMk/>
          <pc:sldMk cId="2873486521" sldId="328"/>
        </pc:sldMkLst>
        <pc:spChg chg="mod">
          <ac:chgData name="Andrew Helwer" userId="6d4bc576-75f9-4c71-959f-fcc4f350572c" providerId="ADAL" clId="{64703947-1F3A-4170-8095-0D0D468BB521}" dt="2018-04-19T20:59:23.425" v="6" actId="20577"/>
          <ac:spMkLst>
            <pc:docMk/>
            <pc:sldMk cId="2873486521" sldId="328"/>
            <ac:spMk id="2" creationId="{5367EFCB-2FEC-49C2-88D9-4FC2BD3674EE}"/>
          </ac:spMkLst>
        </pc:spChg>
        <pc:spChg chg="mod">
          <ac:chgData name="Andrew Helwer" userId="6d4bc576-75f9-4c71-959f-fcc4f350572c" providerId="ADAL" clId="{64703947-1F3A-4170-8095-0D0D468BB521}" dt="2018-04-19T21:02:10.877" v="351" actId="20577"/>
          <ac:spMkLst>
            <pc:docMk/>
            <pc:sldMk cId="2873486521" sldId="328"/>
            <ac:spMk id="3" creationId="{C0161380-1E91-4000-B21F-1925F1CB397B}"/>
          </ac:spMkLst>
        </pc:spChg>
      </pc:sldChg>
    </pc:docChg>
  </pc:docChgLst>
  <pc:docChgLst>
    <pc:chgData name="Andrew Helwer" userId="6d4bc576-75f9-4c71-959f-fcc4f350572c" providerId="ADAL" clId="{71AFCC0F-E787-46DE-B0C1-40A4B2BEC930}"/>
    <pc:docChg chg="undo redo custSel addSld delSld modSld sldOrd">
      <pc:chgData name="Andrew Helwer" userId="6d4bc576-75f9-4c71-959f-fcc4f350572c" providerId="ADAL" clId="{71AFCC0F-E787-46DE-B0C1-40A4B2BEC930}" dt="2018-02-06T01:04:52.061" v="15171" actId="20577"/>
      <pc:docMkLst>
        <pc:docMk/>
      </pc:docMkLst>
      <pc:sldChg chg="modSp">
        <pc:chgData name="Andrew Helwer" userId="6d4bc576-75f9-4c71-959f-fcc4f350572c" providerId="ADAL" clId="{71AFCC0F-E787-46DE-B0C1-40A4B2BEC930}" dt="2018-02-01T01:34:47.554" v="7177" actId="20577"/>
        <pc:sldMkLst>
          <pc:docMk/>
          <pc:sldMk cId="17444188" sldId="256"/>
        </pc:sldMkLst>
        <pc:spChg chg="mod">
          <ac:chgData name="Andrew Helwer" userId="6d4bc576-75f9-4c71-959f-fcc4f350572c" providerId="ADAL" clId="{71AFCC0F-E787-46DE-B0C1-40A4B2BEC930}" dt="2018-02-01T01:34:47.554" v="7177" actId="20577"/>
          <ac:spMkLst>
            <pc:docMk/>
            <pc:sldMk cId="17444188" sldId="256"/>
            <ac:spMk id="2" creationId="{AB330549-894E-4961-A0D9-58A7050BCED2}"/>
          </ac:spMkLst>
        </pc:spChg>
      </pc:sldChg>
      <pc:sldChg chg="modSp">
        <pc:chgData name="Andrew Helwer" userId="6d4bc576-75f9-4c71-959f-fcc4f350572c" providerId="ADAL" clId="{71AFCC0F-E787-46DE-B0C1-40A4B2BEC930}" dt="2018-01-29T20:19:07.452" v="5370" actId="20577"/>
        <pc:sldMkLst>
          <pc:docMk/>
          <pc:sldMk cId="4160830050" sldId="257"/>
        </pc:sldMkLst>
        <pc:spChg chg="mod">
          <ac:chgData name="Andrew Helwer" userId="6d4bc576-75f9-4c71-959f-fcc4f350572c" providerId="ADAL" clId="{71AFCC0F-E787-46DE-B0C1-40A4B2BEC930}" dt="2018-01-29T20:19:07.452" v="5370" actId="20577"/>
          <ac:spMkLst>
            <pc:docMk/>
            <pc:sldMk cId="4160830050" sldId="257"/>
            <ac:spMk id="3" creationId="{95C7ABAD-634D-4368-A29E-A73D70D82607}"/>
          </ac:spMkLst>
        </pc:spChg>
      </pc:sldChg>
      <pc:sldChg chg="modSp">
        <pc:chgData name="Andrew Helwer" userId="6d4bc576-75f9-4c71-959f-fcc4f350572c" providerId="ADAL" clId="{71AFCC0F-E787-46DE-B0C1-40A4B2BEC930}" dt="2018-01-24T23:07:36.839" v="164" actId="20577"/>
        <pc:sldMkLst>
          <pc:docMk/>
          <pc:sldMk cId="523298879" sldId="258"/>
        </pc:sldMkLst>
        <pc:spChg chg="mod">
          <ac:chgData name="Andrew Helwer" userId="6d4bc576-75f9-4c71-959f-fcc4f350572c" providerId="ADAL" clId="{71AFCC0F-E787-46DE-B0C1-40A4B2BEC930}" dt="2018-01-24T23:07:36.839" v="164" actId="20577"/>
          <ac:spMkLst>
            <pc:docMk/>
            <pc:sldMk cId="523298879" sldId="258"/>
            <ac:spMk id="3" creationId="{67204DFF-BCC8-41FE-8EEA-D9E28638CC8F}"/>
          </ac:spMkLst>
        </pc:spChg>
      </pc:sldChg>
      <pc:sldChg chg="addSp delSp modSp">
        <pc:chgData name="Andrew Helwer" userId="6d4bc576-75f9-4c71-959f-fcc4f350572c" providerId="ADAL" clId="{71AFCC0F-E787-46DE-B0C1-40A4B2BEC930}" dt="2018-01-31T18:39:35.287" v="5675" actId="14100"/>
        <pc:sldMkLst>
          <pc:docMk/>
          <pc:sldMk cId="1652861745" sldId="260"/>
        </pc:sldMkLst>
        <pc:spChg chg="add mod">
          <ac:chgData name="Andrew Helwer" userId="6d4bc576-75f9-4c71-959f-fcc4f350572c" providerId="ADAL" clId="{71AFCC0F-E787-46DE-B0C1-40A4B2BEC930}" dt="2018-01-31T18:32:52.475" v="5580" actId="1076"/>
          <ac:spMkLst>
            <pc:docMk/>
            <pc:sldMk cId="1652861745" sldId="260"/>
            <ac:spMk id="27" creationId="{9DCF451C-1EF9-4845-A76E-568091E89F36}"/>
          </ac:spMkLst>
        </pc:spChg>
        <pc:spChg chg="add mod">
          <ac:chgData name="Andrew Helwer" userId="6d4bc576-75f9-4c71-959f-fcc4f350572c" providerId="ADAL" clId="{71AFCC0F-E787-46DE-B0C1-40A4B2BEC930}" dt="2018-01-31T18:32:46.081" v="5579" actId="1076"/>
          <ac:spMkLst>
            <pc:docMk/>
            <pc:sldMk cId="1652861745" sldId="260"/>
            <ac:spMk id="28" creationId="{DBCEE744-2E5C-497D-86DA-AA54F9AC8A5A}"/>
          </ac:spMkLst>
        </pc:spChg>
        <pc:spChg chg="add mod">
          <ac:chgData name="Andrew Helwer" userId="6d4bc576-75f9-4c71-959f-fcc4f350572c" providerId="ADAL" clId="{71AFCC0F-E787-46DE-B0C1-40A4B2BEC930}" dt="2018-01-31T18:32:59.155" v="5581" actId="1076"/>
          <ac:spMkLst>
            <pc:docMk/>
            <pc:sldMk cId="1652861745" sldId="260"/>
            <ac:spMk id="29" creationId="{63A0FFC0-04CB-4A10-86A4-C4236C1CBFC5}"/>
          </ac:spMkLst>
        </pc:spChg>
        <pc:spChg chg="add mod">
          <ac:chgData name="Andrew Helwer" userId="6d4bc576-75f9-4c71-959f-fcc4f350572c" providerId="ADAL" clId="{71AFCC0F-E787-46DE-B0C1-40A4B2BEC930}" dt="2018-01-31T18:33:04.971" v="5582" actId="1076"/>
          <ac:spMkLst>
            <pc:docMk/>
            <pc:sldMk cId="1652861745" sldId="260"/>
            <ac:spMk id="30" creationId="{43CD632E-75F6-4A33-831F-327FDAEC2321}"/>
          </ac:spMkLst>
        </pc:spChg>
        <pc:spChg chg="add mod">
          <ac:chgData name="Andrew Helwer" userId="6d4bc576-75f9-4c71-959f-fcc4f350572c" providerId="ADAL" clId="{71AFCC0F-E787-46DE-B0C1-40A4B2BEC930}" dt="2018-01-31T18:33:28.670" v="5584" actId="1076"/>
          <ac:spMkLst>
            <pc:docMk/>
            <pc:sldMk cId="1652861745" sldId="260"/>
            <ac:spMk id="31" creationId="{1E9996B5-75C5-4EE4-B4BC-0328C530F4E6}"/>
          </ac:spMkLst>
        </pc:spChg>
        <pc:spChg chg="add mod">
          <ac:chgData name="Andrew Helwer" userId="6d4bc576-75f9-4c71-959f-fcc4f350572c" providerId="ADAL" clId="{71AFCC0F-E787-46DE-B0C1-40A4B2BEC930}" dt="2018-01-31T18:33:28.670" v="5584" actId="1076"/>
          <ac:spMkLst>
            <pc:docMk/>
            <pc:sldMk cId="1652861745" sldId="260"/>
            <ac:spMk id="32" creationId="{BE1E614A-E9ED-4F2F-B9D4-2C533960C667}"/>
          </ac:spMkLst>
        </pc:spChg>
        <pc:spChg chg="add mod">
          <ac:chgData name="Andrew Helwer" userId="6d4bc576-75f9-4c71-959f-fcc4f350572c" providerId="ADAL" clId="{71AFCC0F-E787-46DE-B0C1-40A4B2BEC930}" dt="2018-01-31T18:33:28.670" v="5584" actId="1076"/>
          <ac:spMkLst>
            <pc:docMk/>
            <pc:sldMk cId="1652861745" sldId="260"/>
            <ac:spMk id="33" creationId="{D5DFCBD7-A2B1-4622-9E35-8B1CEABD0F05}"/>
          </ac:spMkLst>
        </pc:spChg>
        <pc:spChg chg="add mod">
          <ac:chgData name="Andrew Helwer" userId="6d4bc576-75f9-4c71-959f-fcc4f350572c" providerId="ADAL" clId="{71AFCC0F-E787-46DE-B0C1-40A4B2BEC930}" dt="2018-01-31T18:33:28.670" v="5584" actId="1076"/>
          <ac:spMkLst>
            <pc:docMk/>
            <pc:sldMk cId="1652861745" sldId="260"/>
            <ac:spMk id="34" creationId="{F807617D-AB20-4986-A572-A85D3258756F}"/>
          </ac:spMkLst>
        </pc:spChg>
        <pc:spChg chg="add mod">
          <ac:chgData name="Andrew Helwer" userId="6d4bc576-75f9-4c71-959f-fcc4f350572c" providerId="ADAL" clId="{71AFCC0F-E787-46DE-B0C1-40A4B2BEC930}" dt="2018-01-31T18:33:35.783" v="5586" actId="1076"/>
          <ac:spMkLst>
            <pc:docMk/>
            <pc:sldMk cId="1652861745" sldId="260"/>
            <ac:spMk id="35" creationId="{FD93D45C-366A-41F6-8BC5-3BD484CF8490}"/>
          </ac:spMkLst>
        </pc:spChg>
        <pc:spChg chg="add mod">
          <ac:chgData name="Andrew Helwer" userId="6d4bc576-75f9-4c71-959f-fcc4f350572c" providerId="ADAL" clId="{71AFCC0F-E787-46DE-B0C1-40A4B2BEC930}" dt="2018-01-31T18:33:35.783" v="5586" actId="1076"/>
          <ac:spMkLst>
            <pc:docMk/>
            <pc:sldMk cId="1652861745" sldId="260"/>
            <ac:spMk id="36" creationId="{276323F0-9604-4ED6-962C-1203E7C942E9}"/>
          </ac:spMkLst>
        </pc:spChg>
        <pc:spChg chg="add mod">
          <ac:chgData name="Andrew Helwer" userId="6d4bc576-75f9-4c71-959f-fcc4f350572c" providerId="ADAL" clId="{71AFCC0F-E787-46DE-B0C1-40A4B2BEC930}" dt="2018-01-31T18:33:35.783" v="5586" actId="1076"/>
          <ac:spMkLst>
            <pc:docMk/>
            <pc:sldMk cId="1652861745" sldId="260"/>
            <ac:spMk id="37" creationId="{3E4EAC40-FAA8-4D31-A023-3E90C6F66AA8}"/>
          </ac:spMkLst>
        </pc:spChg>
        <pc:spChg chg="add mod">
          <ac:chgData name="Andrew Helwer" userId="6d4bc576-75f9-4c71-959f-fcc4f350572c" providerId="ADAL" clId="{71AFCC0F-E787-46DE-B0C1-40A4B2BEC930}" dt="2018-01-31T18:33:35.783" v="5586" actId="1076"/>
          <ac:spMkLst>
            <pc:docMk/>
            <pc:sldMk cId="1652861745" sldId="260"/>
            <ac:spMk id="38" creationId="{160081EB-55B5-4166-9C21-D92043BB5715}"/>
          </ac:spMkLst>
        </pc:spChg>
        <pc:spChg chg="add mod">
          <ac:chgData name="Andrew Helwer" userId="6d4bc576-75f9-4c71-959f-fcc4f350572c" providerId="ADAL" clId="{71AFCC0F-E787-46DE-B0C1-40A4B2BEC930}" dt="2018-01-31T18:33:45.851" v="5588" actId="1076"/>
          <ac:spMkLst>
            <pc:docMk/>
            <pc:sldMk cId="1652861745" sldId="260"/>
            <ac:spMk id="39" creationId="{88C1E4F7-398B-4F1B-B0E0-2FF3AD1B7306}"/>
          </ac:spMkLst>
        </pc:spChg>
        <pc:spChg chg="add mod">
          <ac:chgData name="Andrew Helwer" userId="6d4bc576-75f9-4c71-959f-fcc4f350572c" providerId="ADAL" clId="{71AFCC0F-E787-46DE-B0C1-40A4B2BEC930}" dt="2018-01-31T18:33:45.851" v="5588" actId="1076"/>
          <ac:spMkLst>
            <pc:docMk/>
            <pc:sldMk cId="1652861745" sldId="260"/>
            <ac:spMk id="40" creationId="{1152FCD8-A25E-4F47-B441-01925272FC5F}"/>
          </ac:spMkLst>
        </pc:spChg>
        <pc:spChg chg="add mod">
          <ac:chgData name="Andrew Helwer" userId="6d4bc576-75f9-4c71-959f-fcc4f350572c" providerId="ADAL" clId="{71AFCC0F-E787-46DE-B0C1-40A4B2BEC930}" dt="2018-01-31T18:33:45.851" v="5588" actId="1076"/>
          <ac:spMkLst>
            <pc:docMk/>
            <pc:sldMk cId="1652861745" sldId="260"/>
            <ac:spMk id="41" creationId="{81463603-7801-4E53-AFD2-125984F9E91B}"/>
          </ac:spMkLst>
        </pc:spChg>
        <pc:spChg chg="add mod">
          <ac:chgData name="Andrew Helwer" userId="6d4bc576-75f9-4c71-959f-fcc4f350572c" providerId="ADAL" clId="{71AFCC0F-E787-46DE-B0C1-40A4B2BEC930}" dt="2018-01-31T18:33:45.851" v="5588" actId="1076"/>
          <ac:spMkLst>
            <pc:docMk/>
            <pc:sldMk cId="1652861745" sldId="260"/>
            <ac:spMk id="42" creationId="{B53AF348-7258-49AC-8BB5-6B4C70F59226}"/>
          </ac:spMkLst>
        </pc:spChg>
        <pc:spChg chg="add del">
          <ac:chgData name="Andrew Helwer" userId="6d4bc576-75f9-4c71-959f-fcc4f350572c" providerId="ADAL" clId="{71AFCC0F-E787-46DE-B0C1-40A4B2BEC930}" dt="2018-01-31T18:35:15.739" v="5609" actId="14100"/>
          <ac:spMkLst>
            <pc:docMk/>
            <pc:sldMk cId="1652861745" sldId="260"/>
            <ac:spMk id="52" creationId="{F50CFEBD-5D9F-4F54-8489-2B1E0AAFA281}"/>
          </ac:spMkLst>
        </pc:spChg>
        <pc:spChg chg="add del">
          <ac:chgData name="Andrew Helwer" userId="6d4bc576-75f9-4c71-959f-fcc4f350572c" providerId="ADAL" clId="{71AFCC0F-E787-46DE-B0C1-40A4B2BEC930}" dt="2018-01-31T18:35:15.739" v="5609" actId="14100"/>
          <ac:spMkLst>
            <pc:docMk/>
            <pc:sldMk cId="1652861745" sldId="260"/>
            <ac:spMk id="53" creationId="{D5026F8D-CF69-4B57-931C-8E2310A5E2F7}"/>
          </ac:spMkLst>
        </pc:spChg>
        <pc:spChg chg="add del">
          <ac:chgData name="Andrew Helwer" userId="6d4bc576-75f9-4c71-959f-fcc4f350572c" providerId="ADAL" clId="{71AFCC0F-E787-46DE-B0C1-40A4B2BEC930}" dt="2018-01-31T18:35:15.739" v="5609" actId="14100"/>
          <ac:spMkLst>
            <pc:docMk/>
            <pc:sldMk cId="1652861745" sldId="260"/>
            <ac:spMk id="54" creationId="{B26C200B-BF15-485B-833F-D85AE8C9E9AC}"/>
          </ac:spMkLst>
        </pc:spChg>
        <pc:spChg chg="add del">
          <ac:chgData name="Andrew Helwer" userId="6d4bc576-75f9-4c71-959f-fcc4f350572c" providerId="ADAL" clId="{71AFCC0F-E787-46DE-B0C1-40A4B2BEC930}" dt="2018-01-31T18:35:15.739" v="5609" actId="14100"/>
          <ac:spMkLst>
            <pc:docMk/>
            <pc:sldMk cId="1652861745" sldId="260"/>
            <ac:spMk id="55" creationId="{8D5019C7-7AE8-4782-9820-0452814E274A}"/>
          </ac:spMkLst>
        </pc:spChg>
        <pc:spChg chg="add mod">
          <ac:chgData name="Andrew Helwer" userId="6d4bc576-75f9-4c71-959f-fcc4f350572c" providerId="ADAL" clId="{71AFCC0F-E787-46DE-B0C1-40A4B2BEC930}" dt="2018-01-31T18:37:08.554" v="5636" actId="1076"/>
          <ac:spMkLst>
            <pc:docMk/>
            <pc:sldMk cId="1652861745" sldId="260"/>
            <ac:spMk id="70" creationId="{E3D09D40-2FD1-4A6B-8277-20F39BBDBF3E}"/>
          </ac:spMkLst>
        </pc:spChg>
        <pc:spChg chg="add mod">
          <ac:chgData name="Andrew Helwer" userId="6d4bc576-75f9-4c71-959f-fcc4f350572c" providerId="ADAL" clId="{71AFCC0F-E787-46DE-B0C1-40A4B2BEC930}" dt="2018-01-31T18:37:19.675" v="5640" actId="1076"/>
          <ac:spMkLst>
            <pc:docMk/>
            <pc:sldMk cId="1652861745" sldId="260"/>
            <ac:spMk id="72" creationId="{3BEE95EC-A651-4EEF-9A06-E0D629A76A26}"/>
          </ac:spMkLst>
        </pc:spChg>
        <pc:spChg chg="add mod">
          <ac:chgData name="Andrew Helwer" userId="6d4bc576-75f9-4c71-959f-fcc4f350572c" providerId="ADAL" clId="{71AFCC0F-E787-46DE-B0C1-40A4B2BEC930}" dt="2018-01-31T18:37:25.356" v="5642" actId="1076"/>
          <ac:spMkLst>
            <pc:docMk/>
            <pc:sldMk cId="1652861745" sldId="260"/>
            <ac:spMk id="73" creationId="{C9FC8B3B-0EEB-4D80-BD63-D3589A098BA6}"/>
          </ac:spMkLst>
        </pc:spChg>
        <pc:spChg chg="add mod">
          <ac:chgData name="Andrew Helwer" userId="6d4bc576-75f9-4c71-959f-fcc4f350572c" providerId="ADAL" clId="{71AFCC0F-E787-46DE-B0C1-40A4B2BEC930}" dt="2018-01-31T18:37:33.318" v="5646" actId="1076"/>
          <ac:spMkLst>
            <pc:docMk/>
            <pc:sldMk cId="1652861745" sldId="260"/>
            <ac:spMk id="74" creationId="{E07C8DC9-D25E-4A46-8C7C-7A951CD29623}"/>
          </ac:spMkLst>
        </pc:spChg>
        <pc:spChg chg="add mod">
          <ac:chgData name="Andrew Helwer" userId="6d4bc576-75f9-4c71-959f-fcc4f350572c" providerId="ADAL" clId="{71AFCC0F-E787-46DE-B0C1-40A4B2BEC930}" dt="2018-01-31T18:37:38.830" v="5647" actId="1076"/>
          <ac:spMkLst>
            <pc:docMk/>
            <pc:sldMk cId="1652861745" sldId="260"/>
            <ac:spMk id="75" creationId="{1E5FE60E-B3BD-41D4-92D6-0991956EF2BD}"/>
          </ac:spMkLst>
        </pc:spChg>
        <pc:spChg chg="add mod">
          <ac:chgData name="Andrew Helwer" userId="6d4bc576-75f9-4c71-959f-fcc4f350572c" providerId="ADAL" clId="{71AFCC0F-E787-46DE-B0C1-40A4B2BEC930}" dt="2018-01-31T18:37:43.510" v="5649" actId="1076"/>
          <ac:spMkLst>
            <pc:docMk/>
            <pc:sldMk cId="1652861745" sldId="260"/>
            <ac:spMk id="76" creationId="{718F5B55-2748-4334-BC37-DAA227EA0A8D}"/>
          </ac:spMkLst>
        </pc:spChg>
        <pc:spChg chg="add mod">
          <ac:chgData name="Andrew Helwer" userId="6d4bc576-75f9-4c71-959f-fcc4f350572c" providerId="ADAL" clId="{71AFCC0F-E787-46DE-B0C1-40A4B2BEC930}" dt="2018-01-31T18:37:49.199" v="5651" actId="1076"/>
          <ac:spMkLst>
            <pc:docMk/>
            <pc:sldMk cId="1652861745" sldId="260"/>
            <ac:spMk id="77" creationId="{FFB36B3E-81AE-4EF3-9765-496710513A53}"/>
          </ac:spMkLst>
        </pc:spChg>
        <pc:spChg chg="add mod">
          <ac:chgData name="Andrew Helwer" userId="6d4bc576-75f9-4c71-959f-fcc4f350572c" providerId="ADAL" clId="{71AFCC0F-E787-46DE-B0C1-40A4B2BEC930}" dt="2018-01-31T18:37:58.905" v="5653" actId="1076"/>
          <ac:spMkLst>
            <pc:docMk/>
            <pc:sldMk cId="1652861745" sldId="260"/>
            <ac:spMk id="78" creationId="{7CFED920-CBD4-4546-91E0-EC5CA7AE02B3}"/>
          </ac:spMkLst>
        </pc:spChg>
        <pc:spChg chg="add mod">
          <ac:chgData name="Andrew Helwer" userId="6d4bc576-75f9-4c71-959f-fcc4f350572c" providerId="ADAL" clId="{71AFCC0F-E787-46DE-B0C1-40A4B2BEC930}" dt="2018-01-31T18:38:20.555" v="5658" actId="1076"/>
          <ac:spMkLst>
            <pc:docMk/>
            <pc:sldMk cId="1652861745" sldId="260"/>
            <ac:spMk id="79" creationId="{00F9B1B3-3928-4E61-9C1F-0BBAC496B3BB}"/>
          </ac:spMkLst>
        </pc:spChg>
        <pc:spChg chg="add mod">
          <ac:chgData name="Andrew Helwer" userId="6d4bc576-75f9-4c71-959f-fcc4f350572c" providerId="ADAL" clId="{71AFCC0F-E787-46DE-B0C1-40A4B2BEC930}" dt="2018-01-31T18:38:28.813" v="5660" actId="1076"/>
          <ac:spMkLst>
            <pc:docMk/>
            <pc:sldMk cId="1652861745" sldId="260"/>
            <ac:spMk id="80" creationId="{93BA87AE-CD3E-4B2E-A313-311BEB9DDC8B}"/>
          </ac:spMkLst>
        </pc:spChg>
        <pc:spChg chg="add mod">
          <ac:chgData name="Andrew Helwer" userId="6d4bc576-75f9-4c71-959f-fcc4f350572c" providerId="ADAL" clId="{71AFCC0F-E787-46DE-B0C1-40A4B2BEC930}" dt="2018-01-31T18:38:34.014" v="5662" actId="1076"/>
          <ac:spMkLst>
            <pc:docMk/>
            <pc:sldMk cId="1652861745" sldId="260"/>
            <ac:spMk id="81" creationId="{03A581AA-2793-4FE2-88A1-91DA3D331D7C}"/>
          </ac:spMkLst>
        </pc:spChg>
        <pc:spChg chg="add mod">
          <ac:chgData name="Andrew Helwer" userId="6d4bc576-75f9-4c71-959f-fcc4f350572c" providerId="ADAL" clId="{71AFCC0F-E787-46DE-B0C1-40A4B2BEC930}" dt="2018-01-31T18:38:39.878" v="5664" actId="1076"/>
          <ac:spMkLst>
            <pc:docMk/>
            <pc:sldMk cId="1652861745" sldId="260"/>
            <ac:spMk id="82" creationId="{544B72B5-15A7-43E0-B267-B5CC7B591E55}"/>
          </ac:spMkLst>
        </pc:spChg>
        <pc:spChg chg="add mod">
          <ac:chgData name="Andrew Helwer" userId="6d4bc576-75f9-4c71-959f-fcc4f350572c" providerId="ADAL" clId="{71AFCC0F-E787-46DE-B0C1-40A4B2BEC930}" dt="2018-01-31T18:38:46.839" v="5666" actId="1076"/>
          <ac:spMkLst>
            <pc:docMk/>
            <pc:sldMk cId="1652861745" sldId="260"/>
            <ac:spMk id="83" creationId="{E8C3808B-FDED-41FE-8EA0-1CD4742068D8}"/>
          </ac:spMkLst>
        </pc:spChg>
        <pc:spChg chg="add mod">
          <ac:chgData name="Andrew Helwer" userId="6d4bc576-75f9-4c71-959f-fcc4f350572c" providerId="ADAL" clId="{71AFCC0F-E787-46DE-B0C1-40A4B2BEC930}" dt="2018-01-31T18:38:51.959" v="5668" actId="1076"/>
          <ac:spMkLst>
            <pc:docMk/>
            <pc:sldMk cId="1652861745" sldId="260"/>
            <ac:spMk id="84" creationId="{9614A75F-9339-43E2-BA91-C910B4CF278F}"/>
          </ac:spMkLst>
        </pc:spChg>
        <pc:spChg chg="add mod">
          <ac:chgData name="Andrew Helwer" userId="6d4bc576-75f9-4c71-959f-fcc4f350572c" providerId="ADAL" clId="{71AFCC0F-E787-46DE-B0C1-40A4B2BEC930}" dt="2018-01-31T18:38:58.936" v="5670" actId="1076"/>
          <ac:spMkLst>
            <pc:docMk/>
            <pc:sldMk cId="1652861745" sldId="260"/>
            <ac:spMk id="85" creationId="{B5309FCA-6B4C-45A5-9133-908E7DD4CB6F}"/>
          </ac:spMkLst>
        </pc:spChg>
        <pc:spChg chg="add mod">
          <ac:chgData name="Andrew Helwer" userId="6d4bc576-75f9-4c71-959f-fcc4f350572c" providerId="ADAL" clId="{71AFCC0F-E787-46DE-B0C1-40A4B2BEC930}" dt="2018-01-31T18:39:02.401" v="5672" actId="1076"/>
          <ac:spMkLst>
            <pc:docMk/>
            <pc:sldMk cId="1652861745" sldId="260"/>
            <ac:spMk id="86" creationId="{0F82A064-A78F-4EA3-B1AB-1D1C6E74C0E8}"/>
          </ac:spMkLst>
        </pc:spChg>
        <pc:graphicFrameChg chg="del modGraphic">
          <ac:chgData name="Andrew Helwer" userId="6d4bc576-75f9-4c71-959f-fcc4f350572c" providerId="ADAL" clId="{71AFCC0F-E787-46DE-B0C1-40A4B2BEC930}" dt="2018-01-31T18:31:24.936" v="5561" actId="478"/>
          <ac:graphicFrameMkLst>
            <pc:docMk/>
            <pc:sldMk cId="1652861745" sldId="260"/>
            <ac:graphicFrameMk id="5" creationId="{C0EAE931-2EF9-4BD7-96C8-991AE9235FB1}"/>
          </ac:graphicFrameMkLst>
        </pc:graphicFrameChg>
        <pc:graphicFrameChg chg="del">
          <ac:chgData name="Andrew Helwer" userId="6d4bc576-75f9-4c71-959f-fcc4f350572c" providerId="ADAL" clId="{71AFCC0F-E787-46DE-B0C1-40A4B2BEC930}" dt="2018-01-31T18:31:26.304" v="5562" actId="478"/>
          <ac:graphicFrameMkLst>
            <pc:docMk/>
            <pc:sldMk cId="1652861745" sldId="260"/>
            <ac:graphicFrameMk id="23" creationId="{2BA203DA-71F2-4FD9-B43F-EDB21786C611}"/>
          </ac:graphicFrameMkLst>
        </pc:graphicFrameChg>
        <pc:graphicFrameChg chg="del">
          <ac:chgData name="Andrew Helwer" userId="6d4bc576-75f9-4c71-959f-fcc4f350572c" providerId="ADAL" clId="{71AFCC0F-E787-46DE-B0C1-40A4B2BEC930}" dt="2018-01-31T18:31:27.144" v="5563" actId="478"/>
          <ac:graphicFrameMkLst>
            <pc:docMk/>
            <pc:sldMk cId="1652861745" sldId="260"/>
            <ac:graphicFrameMk id="24" creationId="{6437974D-15C8-4B4F-8A76-B30957E90265}"/>
          </ac:graphicFrameMkLst>
        </pc:graphicFrameChg>
        <pc:graphicFrameChg chg="del">
          <ac:chgData name="Andrew Helwer" userId="6d4bc576-75f9-4c71-959f-fcc4f350572c" providerId="ADAL" clId="{71AFCC0F-E787-46DE-B0C1-40A4B2BEC930}" dt="2018-01-31T18:31:27.859" v="5564" actId="478"/>
          <ac:graphicFrameMkLst>
            <pc:docMk/>
            <pc:sldMk cId="1652861745" sldId="260"/>
            <ac:graphicFrameMk id="25" creationId="{6E5BF40D-BB1D-40D2-8586-310A9323826E}"/>
          </ac:graphicFrameMkLst>
        </pc:graphicFrameChg>
        <pc:graphicFrameChg chg="del">
          <ac:chgData name="Andrew Helwer" userId="6d4bc576-75f9-4c71-959f-fcc4f350572c" providerId="ADAL" clId="{71AFCC0F-E787-46DE-B0C1-40A4B2BEC930}" dt="2018-01-31T18:31:28.584" v="5565" actId="478"/>
          <ac:graphicFrameMkLst>
            <pc:docMk/>
            <pc:sldMk cId="1652861745" sldId="260"/>
            <ac:graphicFrameMk id="26" creationId="{39C38DE1-40DB-4361-AA8A-00CB3861A835}"/>
          </ac:graphicFrameMkLst>
        </pc:graphicFrameChg>
        <pc:cxnChg chg="add mod">
          <ac:chgData name="Andrew Helwer" userId="6d4bc576-75f9-4c71-959f-fcc4f350572c" providerId="ADAL" clId="{71AFCC0F-E787-46DE-B0C1-40A4B2BEC930}" dt="2018-01-31T18:35:12.214" v="5607" actId="1076"/>
          <ac:cxnSpMkLst>
            <pc:docMk/>
            <pc:sldMk cId="1652861745" sldId="260"/>
            <ac:cxnSpMk id="9" creationId="{9DC6FD0C-97DC-4F33-82E2-F3611CD61274}"/>
          </ac:cxnSpMkLst>
        </pc:cxnChg>
        <pc:cxnChg chg="add mod">
          <ac:chgData name="Andrew Helwer" userId="6d4bc576-75f9-4c71-959f-fcc4f350572c" providerId="ADAL" clId="{71AFCC0F-E787-46DE-B0C1-40A4B2BEC930}" dt="2018-01-31T18:35:19.919" v="5611" actId="1076"/>
          <ac:cxnSpMkLst>
            <pc:docMk/>
            <pc:sldMk cId="1652861745" sldId="260"/>
            <ac:cxnSpMk id="56" creationId="{B364C082-F313-41CB-9F46-7D9E13AAC460}"/>
          </ac:cxnSpMkLst>
        </pc:cxnChg>
        <pc:cxnChg chg="add mod">
          <ac:chgData name="Andrew Helwer" userId="6d4bc576-75f9-4c71-959f-fcc4f350572c" providerId="ADAL" clId="{71AFCC0F-E787-46DE-B0C1-40A4B2BEC930}" dt="2018-01-31T18:35:31.025" v="5613" actId="1076"/>
          <ac:cxnSpMkLst>
            <pc:docMk/>
            <pc:sldMk cId="1652861745" sldId="260"/>
            <ac:cxnSpMk id="57" creationId="{95701FFB-5F87-4743-B3A6-0B3AD5E6C8B5}"/>
          </ac:cxnSpMkLst>
        </pc:cxnChg>
        <pc:cxnChg chg="add mod">
          <ac:chgData name="Andrew Helwer" userId="6d4bc576-75f9-4c71-959f-fcc4f350572c" providerId="ADAL" clId="{71AFCC0F-E787-46DE-B0C1-40A4B2BEC930}" dt="2018-01-31T18:35:36.706" v="5615" actId="1076"/>
          <ac:cxnSpMkLst>
            <pc:docMk/>
            <pc:sldMk cId="1652861745" sldId="260"/>
            <ac:cxnSpMk id="58" creationId="{CC13E429-E7DE-4388-9D32-77FC47F512D6}"/>
          </ac:cxnSpMkLst>
        </pc:cxnChg>
        <pc:cxnChg chg="add mod">
          <ac:chgData name="Andrew Helwer" userId="6d4bc576-75f9-4c71-959f-fcc4f350572c" providerId="ADAL" clId="{71AFCC0F-E787-46DE-B0C1-40A4B2BEC930}" dt="2018-01-31T18:39:29.264" v="5674" actId="14100"/>
          <ac:cxnSpMkLst>
            <pc:docMk/>
            <pc:sldMk cId="1652861745" sldId="260"/>
            <ac:cxnSpMk id="60" creationId="{A55784DA-0127-4E67-8F80-9017CA2A2FA9}"/>
          </ac:cxnSpMkLst>
        </pc:cxnChg>
        <pc:cxnChg chg="add mod">
          <ac:chgData name="Andrew Helwer" userId="6d4bc576-75f9-4c71-959f-fcc4f350572c" providerId="ADAL" clId="{71AFCC0F-E787-46DE-B0C1-40A4B2BEC930}" dt="2018-01-31T18:36:03.225" v="5621" actId="1076"/>
          <ac:cxnSpMkLst>
            <pc:docMk/>
            <pc:sldMk cId="1652861745" sldId="260"/>
            <ac:cxnSpMk id="63" creationId="{178C6975-A63B-423E-85E1-2D6BA6CCBB93}"/>
          </ac:cxnSpMkLst>
        </pc:cxnChg>
        <pc:cxnChg chg="add mod">
          <ac:chgData name="Andrew Helwer" userId="6d4bc576-75f9-4c71-959f-fcc4f350572c" providerId="ADAL" clId="{71AFCC0F-E787-46DE-B0C1-40A4B2BEC930}" dt="2018-01-31T18:39:24.815" v="5673" actId="14100"/>
          <ac:cxnSpMkLst>
            <pc:docMk/>
            <pc:sldMk cId="1652861745" sldId="260"/>
            <ac:cxnSpMk id="65" creationId="{B2B08CF0-3DB1-40C2-94E5-1201957832BB}"/>
          </ac:cxnSpMkLst>
        </pc:cxnChg>
        <pc:cxnChg chg="add mod">
          <ac:chgData name="Andrew Helwer" userId="6d4bc576-75f9-4c71-959f-fcc4f350572c" providerId="ADAL" clId="{71AFCC0F-E787-46DE-B0C1-40A4B2BEC930}" dt="2018-01-31T18:39:35.287" v="5675" actId="14100"/>
          <ac:cxnSpMkLst>
            <pc:docMk/>
            <pc:sldMk cId="1652861745" sldId="260"/>
            <ac:cxnSpMk id="69" creationId="{2D20C7C3-D617-4239-9961-09BC4985FF45}"/>
          </ac:cxnSpMkLst>
        </pc:cxnChg>
        <pc:cxnChg chg="add del">
          <ac:chgData name="Andrew Helwer" userId="6d4bc576-75f9-4c71-959f-fcc4f350572c" providerId="ADAL" clId="{71AFCC0F-E787-46DE-B0C1-40A4B2BEC930}" dt="2018-01-31T18:37:12.638" v="5638" actId="14100"/>
          <ac:cxnSpMkLst>
            <pc:docMk/>
            <pc:sldMk cId="1652861745" sldId="260"/>
            <ac:cxnSpMk id="71" creationId="{A74C4558-4C52-4A69-AC8E-0F144399B967}"/>
          </ac:cxnSpMkLst>
        </pc:cxnChg>
      </pc:sldChg>
      <pc:sldChg chg="modSp modNotesTx">
        <pc:chgData name="Andrew Helwer" userId="6d4bc576-75f9-4c71-959f-fcc4f350572c" providerId="ADAL" clId="{71AFCC0F-E787-46DE-B0C1-40A4B2BEC930}" dt="2018-02-06T01:04:52.061" v="15171" actId="20577"/>
        <pc:sldMkLst>
          <pc:docMk/>
          <pc:sldMk cId="451303968" sldId="261"/>
        </pc:sldMkLst>
        <pc:spChg chg="mod">
          <ac:chgData name="Andrew Helwer" userId="6d4bc576-75f9-4c71-959f-fcc4f350572c" providerId="ADAL" clId="{71AFCC0F-E787-46DE-B0C1-40A4B2BEC930}" dt="2018-02-06T01:02:33.549" v="15165" actId="20577"/>
          <ac:spMkLst>
            <pc:docMk/>
            <pc:sldMk cId="451303968" sldId="261"/>
            <ac:spMk id="3" creationId="{A98B28FA-4C50-482A-BEB8-3B5B5BF0A248}"/>
          </ac:spMkLst>
        </pc:spChg>
      </pc:sldChg>
      <pc:sldChg chg="modNotesTx">
        <pc:chgData name="Andrew Helwer" userId="6d4bc576-75f9-4c71-959f-fcc4f350572c" providerId="ADAL" clId="{71AFCC0F-E787-46DE-B0C1-40A4B2BEC930}" dt="2018-02-02T02:03:37.037" v="8548" actId="20577"/>
        <pc:sldMkLst>
          <pc:docMk/>
          <pc:sldMk cId="1956768014" sldId="262"/>
        </pc:sldMkLst>
      </pc:sldChg>
      <pc:sldChg chg="addSp delSp modSp modNotesTx">
        <pc:chgData name="Andrew Helwer" userId="6d4bc576-75f9-4c71-959f-fcc4f350572c" providerId="ADAL" clId="{71AFCC0F-E787-46DE-B0C1-40A4B2BEC930}" dt="2018-02-05T23:48:25.861" v="14289" actId="20577"/>
        <pc:sldMkLst>
          <pc:docMk/>
          <pc:sldMk cId="2027276855" sldId="264"/>
        </pc:sldMkLst>
        <pc:spChg chg="mod">
          <ac:chgData name="Andrew Helwer" userId="6d4bc576-75f9-4c71-959f-fcc4f350572c" providerId="ADAL" clId="{71AFCC0F-E787-46DE-B0C1-40A4B2BEC930}" dt="2018-02-05T23:48:25.861" v="14289" actId="20577"/>
          <ac:spMkLst>
            <pc:docMk/>
            <pc:sldMk cId="2027276855" sldId="264"/>
            <ac:spMk id="3" creationId="{B777D1F6-1A7D-44D5-8D19-875694E1900A}"/>
          </ac:spMkLst>
        </pc:spChg>
        <pc:spChg chg="add mod">
          <ac:chgData name="Andrew Helwer" userId="6d4bc576-75f9-4c71-959f-fcc4f350572c" providerId="ADAL" clId="{71AFCC0F-E787-46DE-B0C1-40A4B2BEC930}" dt="2018-02-04T05:06:36.383" v="14281" actId="1076"/>
          <ac:spMkLst>
            <pc:docMk/>
            <pc:sldMk cId="2027276855" sldId="264"/>
            <ac:spMk id="4" creationId="{FDD7A40C-47A1-4D3C-9688-642CADB7F520}"/>
          </ac:spMkLst>
        </pc:spChg>
        <pc:spChg chg="mod">
          <ac:chgData name="Andrew Helwer" userId="6d4bc576-75f9-4c71-959f-fcc4f350572c" providerId="ADAL" clId="{71AFCC0F-E787-46DE-B0C1-40A4B2BEC930}" dt="2018-02-04T05:06:21.905" v="14280" actId="1076"/>
          <ac:spMkLst>
            <pc:docMk/>
            <pc:sldMk cId="2027276855" sldId="264"/>
            <ac:spMk id="5" creationId="{BA310DD6-291D-47A7-9009-903088BC5117}"/>
          </ac:spMkLst>
        </pc:spChg>
        <pc:spChg chg="add mod">
          <ac:chgData name="Andrew Helwer" userId="6d4bc576-75f9-4c71-959f-fcc4f350572c" providerId="ADAL" clId="{71AFCC0F-E787-46DE-B0C1-40A4B2BEC930}" dt="2018-02-04T05:06:36.383" v="14281" actId="1076"/>
          <ac:spMkLst>
            <pc:docMk/>
            <pc:sldMk cId="2027276855" sldId="264"/>
            <ac:spMk id="6" creationId="{C70A297F-E378-44AB-93AE-2A1D31523E33}"/>
          </ac:spMkLst>
        </pc:spChg>
        <pc:spChg chg="add mod">
          <ac:chgData name="Andrew Helwer" userId="6d4bc576-75f9-4c71-959f-fcc4f350572c" providerId="ADAL" clId="{71AFCC0F-E787-46DE-B0C1-40A4B2BEC930}" dt="2018-02-04T05:06:36.383" v="14281" actId="1076"/>
          <ac:spMkLst>
            <pc:docMk/>
            <pc:sldMk cId="2027276855" sldId="264"/>
            <ac:spMk id="7" creationId="{A92F8D19-9720-4C92-9651-2DE8BD51DFC9}"/>
          </ac:spMkLst>
        </pc:spChg>
        <pc:spChg chg="add mod">
          <ac:chgData name="Andrew Helwer" userId="6d4bc576-75f9-4c71-959f-fcc4f350572c" providerId="ADAL" clId="{71AFCC0F-E787-46DE-B0C1-40A4B2BEC930}" dt="2018-02-04T05:06:36.383" v="14281" actId="1076"/>
          <ac:spMkLst>
            <pc:docMk/>
            <pc:sldMk cId="2027276855" sldId="264"/>
            <ac:spMk id="8" creationId="{55050A31-D24B-49E7-9644-EADE99D42006}"/>
          </ac:spMkLst>
        </pc:spChg>
        <pc:spChg chg="add mod">
          <ac:chgData name="Andrew Helwer" userId="6d4bc576-75f9-4c71-959f-fcc4f350572c" providerId="ADAL" clId="{71AFCC0F-E787-46DE-B0C1-40A4B2BEC930}" dt="2018-02-04T05:06:36.383" v="14281" actId="1076"/>
          <ac:spMkLst>
            <pc:docMk/>
            <pc:sldMk cId="2027276855" sldId="264"/>
            <ac:spMk id="9" creationId="{5CF40EF8-2C17-4969-BC4D-54825026ABCE}"/>
          </ac:spMkLst>
        </pc:spChg>
        <pc:spChg chg="add del mod">
          <ac:chgData name="Andrew Helwer" userId="6d4bc576-75f9-4c71-959f-fcc4f350572c" providerId="ADAL" clId="{71AFCC0F-E787-46DE-B0C1-40A4B2BEC930}" dt="2018-02-04T04:58:55.753" v="13962" actId="478"/>
          <ac:spMkLst>
            <pc:docMk/>
            <pc:sldMk cId="2027276855" sldId="264"/>
            <ac:spMk id="10" creationId="{158B9A29-3062-4A51-9DCB-295C3ECC4F4D}"/>
          </ac:spMkLst>
        </pc:spChg>
        <pc:spChg chg="add del mod">
          <ac:chgData name="Andrew Helwer" userId="6d4bc576-75f9-4c71-959f-fcc4f350572c" providerId="ADAL" clId="{71AFCC0F-E787-46DE-B0C1-40A4B2BEC930}" dt="2018-02-04T04:58:55.753" v="13962" actId="478"/>
          <ac:spMkLst>
            <pc:docMk/>
            <pc:sldMk cId="2027276855" sldId="264"/>
            <ac:spMk id="11" creationId="{1DD792E9-45E1-47CD-AB85-7FAC2CC0EFAA}"/>
          </ac:spMkLst>
        </pc:spChg>
        <pc:spChg chg="add del mod">
          <ac:chgData name="Andrew Helwer" userId="6d4bc576-75f9-4c71-959f-fcc4f350572c" providerId="ADAL" clId="{71AFCC0F-E787-46DE-B0C1-40A4B2BEC930}" dt="2018-02-04T04:58:55.753" v="13962" actId="478"/>
          <ac:spMkLst>
            <pc:docMk/>
            <pc:sldMk cId="2027276855" sldId="264"/>
            <ac:spMk id="12" creationId="{0EDF6774-564D-4E14-A314-4FB124DE10D0}"/>
          </ac:spMkLst>
        </pc:spChg>
        <pc:spChg chg="add del mod">
          <ac:chgData name="Andrew Helwer" userId="6d4bc576-75f9-4c71-959f-fcc4f350572c" providerId="ADAL" clId="{71AFCC0F-E787-46DE-B0C1-40A4B2BEC930}" dt="2018-02-04T04:58:55.753" v="13962" actId="478"/>
          <ac:spMkLst>
            <pc:docMk/>
            <pc:sldMk cId="2027276855" sldId="264"/>
            <ac:spMk id="13" creationId="{92C29330-5D85-4BB3-89D9-A63ABF6D55A5}"/>
          </ac:spMkLst>
        </pc:spChg>
        <pc:spChg chg="add del">
          <ac:chgData name="Andrew Helwer" userId="6d4bc576-75f9-4c71-959f-fcc4f350572c" providerId="ADAL" clId="{71AFCC0F-E787-46DE-B0C1-40A4B2BEC930}" dt="2018-02-04T04:56:50.300" v="13886" actId="1076"/>
          <ac:spMkLst>
            <pc:docMk/>
            <pc:sldMk cId="2027276855" sldId="264"/>
            <ac:spMk id="14" creationId="{A3F81A69-0010-41F9-B281-3D145619482B}"/>
          </ac:spMkLst>
        </pc:spChg>
        <pc:spChg chg="add del">
          <ac:chgData name="Andrew Helwer" userId="6d4bc576-75f9-4c71-959f-fcc4f350572c" providerId="ADAL" clId="{71AFCC0F-E787-46DE-B0C1-40A4B2BEC930}" dt="2018-02-04T04:56:50.300" v="13886" actId="1076"/>
          <ac:spMkLst>
            <pc:docMk/>
            <pc:sldMk cId="2027276855" sldId="264"/>
            <ac:spMk id="15" creationId="{E2E324B1-ED94-4DAD-9EB4-95AB7307A394}"/>
          </ac:spMkLst>
        </pc:spChg>
        <pc:spChg chg="add del">
          <ac:chgData name="Andrew Helwer" userId="6d4bc576-75f9-4c71-959f-fcc4f350572c" providerId="ADAL" clId="{71AFCC0F-E787-46DE-B0C1-40A4B2BEC930}" dt="2018-02-04T04:56:50.300" v="13886" actId="1076"/>
          <ac:spMkLst>
            <pc:docMk/>
            <pc:sldMk cId="2027276855" sldId="264"/>
            <ac:spMk id="16" creationId="{353F1A6A-23D8-4607-94F8-907ED90FAE28}"/>
          </ac:spMkLst>
        </pc:spChg>
        <pc:spChg chg="add del">
          <ac:chgData name="Andrew Helwer" userId="6d4bc576-75f9-4c71-959f-fcc4f350572c" providerId="ADAL" clId="{71AFCC0F-E787-46DE-B0C1-40A4B2BEC930}" dt="2018-02-04T04:56:50.300" v="13886" actId="1076"/>
          <ac:spMkLst>
            <pc:docMk/>
            <pc:sldMk cId="2027276855" sldId="264"/>
            <ac:spMk id="17" creationId="{2E8CF79A-BFFA-4E73-9391-AA95EEDCB6B2}"/>
          </ac:spMkLst>
        </pc:spChg>
        <pc:spChg chg="add del">
          <ac:chgData name="Andrew Helwer" userId="6d4bc576-75f9-4c71-959f-fcc4f350572c" providerId="ADAL" clId="{71AFCC0F-E787-46DE-B0C1-40A4B2BEC930}" dt="2018-02-04T04:56:53.502" v="13888" actId="1076"/>
          <ac:spMkLst>
            <pc:docMk/>
            <pc:sldMk cId="2027276855" sldId="264"/>
            <ac:spMk id="18" creationId="{D0410C63-5790-4212-ABB9-CA34C9154B58}"/>
          </ac:spMkLst>
        </pc:spChg>
        <pc:spChg chg="add del">
          <ac:chgData name="Andrew Helwer" userId="6d4bc576-75f9-4c71-959f-fcc4f350572c" providerId="ADAL" clId="{71AFCC0F-E787-46DE-B0C1-40A4B2BEC930}" dt="2018-02-04T04:56:53.502" v="13888" actId="1076"/>
          <ac:spMkLst>
            <pc:docMk/>
            <pc:sldMk cId="2027276855" sldId="264"/>
            <ac:spMk id="19" creationId="{5227944E-4A04-49EE-AB4B-226347D21B88}"/>
          </ac:spMkLst>
        </pc:spChg>
        <pc:spChg chg="add del">
          <ac:chgData name="Andrew Helwer" userId="6d4bc576-75f9-4c71-959f-fcc4f350572c" providerId="ADAL" clId="{71AFCC0F-E787-46DE-B0C1-40A4B2BEC930}" dt="2018-02-04T04:56:53.502" v="13888" actId="1076"/>
          <ac:spMkLst>
            <pc:docMk/>
            <pc:sldMk cId="2027276855" sldId="264"/>
            <ac:spMk id="20" creationId="{5FB31C50-680D-44BE-9CCB-00D65AD5AB97}"/>
          </ac:spMkLst>
        </pc:spChg>
        <pc:spChg chg="add del">
          <ac:chgData name="Andrew Helwer" userId="6d4bc576-75f9-4c71-959f-fcc4f350572c" providerId="ADAL" clId="{71AFCC0F-E787-46DE-B0C1-40A4B2BEC930}" dt="2018-02-04T04:56:53.502" v="13888" actId="1076"/>
          <ac:spMkLst>
            <pc:docMk/>
            <pc:sldMk cId="2027276855" sldId="264"/>
            <ac:spMk id="21" creationId="{9979DB4A-851F-4BC4-A6DF-0591D5DCB108}"/>
          </ac:spMkLst>
        </pc:spChg>
        <pc:spChg chg="add mod">
          <ac:chgData name="Andrew Helwer" userId="6d4bc576-75f9-4c71-959f-fcc4f350572c" providerId="ADAL" clId="{71AFCC0F-E787-46DE-B0C1-40A4B2BEC930}" dt="2018-02-04T05:06:36.383" v="14281" actId="1076"/>
          <ac:spMkLst>
            <pc:docMk/>
            <pc:sldMk cId="2027276855" sldId="264"/>
            <ac:spMk id="22" creationId="{E2BEA445-9C5B-4B29-934B-953EF6911FF3}"/>
          </ac:spMkLst>
        </pc:spChg>
        <pc:spChg chg="add mod">
          <ac:chgData name="Andrew Helwer" userId="6d4bc576-75f9-4c71-959f-fcc4f350572c" providerId="ADAL" clId="{71AFCC0F-E787-46DE-B0C1-40A4B2BEC930}" dt="2018-02-04T05:06:36.383" v="14281" actId="1076"/>
          <ac:spMkLst>
            <pc:docMk/>
            <pc:sldMk cId="2027276855" sldId="264"/>
            <ac:spMk id="23" creationId="{359DEF45-A2BF-449A-BDD6-BD268D416963}"/>
          </ac:spMkLst>
        </pc:spChg>
        <pc:spChg chg="add mod">
          <ac:chgData name="Andrew Helwer" userId="6d4bc576-75f9-4c71-959f-fcc4f350572c" providerId="ADAL" clId="{71AFCC0F-E787-46DE-B0C1-40A4B2BEC930}" dt="2018-02-04T05:06:36.383" v="14281" actId="1076"/>
          <ac:spMkLst>
            <pc:docMk/>
            <pc:sldMk cId="2027276855" sldId="264"/>
            <ac:spMk id="24" creationId="{0DE24DB3-B555-4D0D-B86B-B40AD0784223}"/>
          </ac:spMkLst>
        </pc:spChg>
        <pc:spChg chg="add mod">
          <ac:chgData name="Andrew Helwer" userId="6d4bc576-75f9-4c71-959f-fcc4f350572c" providerId="ADAL" clId="{71AFCC0F-E787-46DE-B0C1-40A4B2BEC930}" dt="2018-02-04T05:06:36.383" v="14281" actId="1076"/>
          <ac:spMkLst>
            <pc:docMk/>
            <pc:sldMk cId="2027276855" sldId="264"/>
            <ac:spMk id="25" creationId="{D56E7DC6-B2CB-47B9-90D0-F7816BDEEFAD}"/>
          </ac:spMkLst>
        </pc:spChg>
        <pc:spChg chg="add mod">
          <ac:chgData name="Andrew Helwer" userId="6d4bc576-75f9-4c71-959f-fcc4f350572c" providerId="ADAL" clId="{71AFCC0F-E787-46DE-B0C1-40A4B2BEC930}" dt="2018-02-04T05:06:36.383" v="14281" actId="1076"/>
          <ac:spMkLst>
            <pc:docMk/>
            <pc:sldMk cId="2027276855" sldId="264"/>
            <ac:spMk id="26" creationId="{B2E42107-9776-41D7-8819-A8B8A1DC0E4F}"/>
          </ac:spMkLst>
        </pc:spChg>
        <pc:spChg chg="add mod">
          <ac:chgData name="Andrew Helwer" userId="6d4bc576-75f9-4c71-959f-fcc4f350572c" providerId="ADAL" clId="{71AFCC0F-E787-46DE-B0C1-40A4B2BEC930}" dt="2018-02-04T05:06:36.383" v="14281" actId="1076"/>
          <ac:spMkLst>
            <pc:docMk/>
            <pc:sldMk cId="2027276855" sldId="264"/>
            <ac:spMk id="27" creationId="{2CB63304-BBCB-4990-90AC-CF1AE344FBB9}"/>
          </ac:spMkLst>
        </pc:spChg>
        <pc:spChg chg="add mod">
          <ac:chgData name="Andrew Helwer" userId="6d4bc576-75f9-4c71-959f-fcc4f350572c" providerId="ADAL" clId="{71AFCC0F-E787-46DE-B0C1-40A4B2BEC930}" dt="2018-02-04T05:06:36.383" v="14281" actId="1076"/>
          <ac:spMkLst>
            <pc:docMk/>
            <pc:sldMk cId="2027276855" sldId="264"/>
            <ac:spMk id="28" creationId="{D3AD8DF4-C694-416A-9DDD-DA334C5E3BA0}"/>
          </ac:spMkLst>
        </pc:spChg>
        <pc:spChg chg="add mod">
          <ac:chgData name="Andrew Helwer" userId="6d4bc576-75f9-4c71-959f-fcc4f350572c" providerId="ADAL" clId="{71AFCC0F-E787-46DE-B0C1-40A4B2BEC930}" dt="2018-02-04T05:06:36.383" v="14281" actId="1076"/>
          <ac:spMkLst>
            <pc:docMk/>
            <pc:sldMk cId="2027276855" sldId="264"/>
            <ac:spMk id="29" creationId="{B99344D3-38D4-4718-A3DC-7A914545C5F0}"/>
          </ac:spMkLst>
        </pc:spChg>
        <pc:spChg chg="add mod">
          <ac:chgData name="Andrew Helwer" userId="6d4bc576-75f9-4c71-959f-fcc4f350572c" providerId="ADAL" clId="{71AFCC0F-E787-46DE-B0C1-40A4B2BEC930}" dt="2018-02-04T05:06:36.383" v="14281" actId="1076"/>
          <ac:spMkLst>
            <pc:docMk/>
            <pc:sldMk cId="2027276855" sldId="264"/>
            <ac:spMk id="30" creationId="{B9AF09CA-C4F4-4126-ABE4-40E505630C71}"/>
          </ac:spMkLst>
        </pc:spChg>
        <pc:spChg chg="add mod">
          <ac:chgData name="Andrew Helwer" userId="6d4bc576-75f9-4c71-959f-fcc4f350572c" providerId="ADAL" clId="{71AFCC0F-E787-46DE-B0C1-40A4B2BEC930}" dt="2018-02-04T05:06:36.383" v="14281" actId="1076"/>
          <ac:spMkLst>
            <pc:docMk/>
            <pc:sldMk cId="2027276855" sldId="264"/>
            <ac:spMk id="31" creationId="{DF88C1FC-E451-4039-889F-2C87522D286B}"/>
          </ac:spMkLst>
        </pc:spChg>
        <pc:spChg chg="add mod">
          <ac:chgData name="Andrew Helwer" userId="6d4bc576-75f9-4c71-959f-fcc4f350572c" providerId="ADAL" clId="{71AFCC0F-E787-46DE-B0C1-40A4B2BEC930}" dt="2018-02-04T05:06:36.383" v="14281" actId="1076"/>
          <ac:spMkLst>
            <pc:docMk/>
            <pc:sldMk cId="2027276855" sldId="264"/>
            <ac:spMk id="32" creationId="{5AA9BB5B-0DB9-44E5-BA02-6A18B80E0E7B}"/>
          </ac:spMkLst>
        </pc:spChg>
        <pc:cxnChg chg="add mod">
          <ac:chgData name="Andrew Helwer" userId="6d4bc576-75f9-4c71-959f-fcc4f350572c" providerId="ADAL" clId="{71AFCC0F-E787-46DE-B0C1-40A4B2BEC930}" dt="2018-02-04T05:06:36.383" v="14281" actId="1076"/>
          <ac:cxnSpMkLst>
            <pc:docMk/>
            <pc:sldMk cId="2027276855" sldId="264"/>
            <ac:cxnSpMk id="34" creationId="{92E8E5B2-9DDE-448A-90C0-EED6F09C9522}"/>
          </ac:cxnSpMkLst>
        </pc:cxnChg>
        <pc:cxnChg chg="add mod">
          <ac:chgData name="Andrew Helwer" userId="6d4bc576-75f9-4c71-959f-fcc4f350572c" providerId="ADAL" clId="{71AFCC0F-E787-46DE-B0C1-40A4B2BEC930}" dt="2018-02-04T05:06:36.383" v="14281" actId="1076"/>
          <ac:cxnSpMkLst>
            <pc:docMk/>
            <pc:sldMk cId="2027276855" sldId="264"/>
            <ac:cxnSpMk id="35" creationId="{F309B3A7-3599-4231-8100-BAA846369C2F}"/>
          </ac:cxnSpMkLst>
        </pc:cxnChg>
        <pc:cxnChg chg="add mod">
          <ac:chgData name="Andrew Helwer" userId="6d4bc576-75f9-4c71-959f-fcc4f350572c" providerId="ADAL" clId="{71AFCC0F-E787-46DE-B0C1-40A4B2BEC930}" dt="2018-02-04T05:06:36.383" v="14281" actId="1076"/>
          <ac:cxnSpMkLst>
            <pc:docMk/>
            <pc:sldMk cId="2027276855" sldId="264"/>
            <ac:cxnSpMk id="37" creationId="{F9BF8798-4ED8-46B1-8509-1129B24C1126}"/>
          </ac:cxnSpMkLst>
        </pc:cxnChg>
        <pc:cxnChg chg="add mod">
          <ac:chgData name="Andrew Helwer" userId="6d4bc576-75f9-4c71-959f-fcc4f350572c" providerId="ADAL" clId="{71AFCC0F-E787-46DE-B0C1-40A4B2BEC930}" dt="2018-02-04T05:06:36.383" v="14281" actId="1076"/>
          <ac:cxnSpMkLst>
            <pc:docMk/>
            <pc:sldMk cId="2027276855" sldId="264"/>
            <ac:cxnSpMk id="40" creationId="{98D8D4FC-C7E1-4BEC-9F9A-58A86E2806EB}"/>
          </ac:cxnSpMkLst>
        </pc:cxnChg>
      </pc:sldChg>
      <pc:sldChg chg="modSp">
        <pc:chgData name="Andrew Helwer" userId="6d4bc576-75f9-4c71-959f-fcc4f350572c" providerId="ADAL" clId="{71AFCC0F-E787-46DE-B0C1-40A4B2BEC930}" dt="2018-01-31T18:40:28.678" v="5687" actId="20577"/>
        <pc:sldMkLst>
          <pc:docMk/>
          <pc:sldMk cId="1836399026" sldId="265"/>
        </pc:sldMkLst>
        <pc:spChg chg="mod">
          <ac:chgData name="Andrew Helwer" userId="6d4bc576-75f9-4c71-959f-fcc4f350572c" providerId="ADAL" clId="{71AFCC0F-E787-46DE-B0C1-40A4B2BEC930}" dt="2018-01-31T18:40:23.901" v="5685" actId="20577"/>
          <ac:spMkLst>
            <pc:docMk/>
            <pc:sldMk cId="1836399026" sldId="265"/>
            <ac:spMk id="4" creationId="{C0BAEC48-FCEB-408A-B62B-B3D14F3E4F56}"/>
          </ac:spMkLst>
        </pc:spChg>
        <pc:spChg chg="mod">
          <ac:chgData name="Andrew Helwer" userId="6d4bc576-75f9-4c71-959f-fcc4f350572c" providerId="ADAL" clId="{71AFCC0F-E787-46DE-B0C1-40A4B2BEC930}" dt="2018-01-31T18:40:28.678" v="5687" actId="20577"/>
          <ac:spMkLst>
            <pc:docMk/>
            <pc:sldMk cId="1836399026" sldId="265"/>
            <ac:spMk id="5" creationId="{501CD72E-CD63-4C12-BFE8-C493F69BB682}"/>
          </ac:spMkLst>
        </pc:spChg>
      </pc:sldChg>
      <pc:sldChg chg="modSp modNotesTx">
        <pc:chgData name="Andrew Helwer" userId="6d4bc576-75f9-4c71-959f-fcc4f350572c" providerId="ADAL" clId="{71AFCC0F-E787-46DE-B0C1-40A4B2BEC930}" dt="2018-02-02T02:31:55.685" v="13516" actId="20577"/>
        <pc:sldMkLst>
          <pc:docMk/>
          <pc:sldMk cId="1103007957" sldId="266"/>
        </pc:sldMkLst>
        <pc:spChg chg="mod">
          <ac:chgData name="Andrew Helwer" userId="6d4bc576-75f9-4c71-959f-fcc4f350572c" providerId="ADAL" clId="{71AFCC0F-E787-46DE-B0C1-40A4B2BEC930}" dt="2018-01-31T18:40:37.573" v="5691" actId="20577"/>
          <ac:spMkLst>
            <pc:docMk/>
            <pc:sldMk cId="1103007957" sldId="266"/>
            <ac:spMk id="4" creationId="{C0BAEC48-FCEB-408A-B62B-B3D14F3E4F56}"/>
          </ac:spMkLst>
        </pc:spChg>
        <pc:spChg chg="mod">
          <ac:chgData name="Andrew Helwer" userId="6d4bc576-75f9-4c71-959f-fcc4f350572c" providerId="ADAL" clId="{71AFCC0F-E787-46DE-B0C1-40A4B2BEC930}" dt="2018-01-31T18:40:36.288" v="5690" actId="20577"/>
          <ac:spMkLst>
            <pc:docMk/>
            <pc:sldMk cId="1103007957" sldId="266"/>
            <ac:spMk id="5" creationId="{501CD72E-CD63-4C12-BFE8-C493F69BB682}"/>
          </ac:spMkLst>
        </pc:spChg>
      </pc:sldChg>
      <pc:sldChg chg="modSp">
        <pc:chgData name="Andrew Helwer" userId="6d4bc576-75f9-4c71-959f-fcc4f350572c" providerId="ADAL" clId="{71AFCC0F-E787-46DE-B0C1-40A4B2BEC930}" dt="2018-01-26T22:28:36.481" v="4052" actId="20577"/>
        <pc:sldMkLst>
          <pc:docMk/>
          <pc:sldMk cId="1530828262" sldId="268"/>
        </pc:sldMkLst>
        <pc:spChg chg="mod">
          <ac:chgData name="Andrew Helwer" userId="6d4bc576-75f9-4c71-959f-fcc4f350572c" providerId="ADAL" clId="{71AFCC0F-E787-46DE-B0C1-40A4B2BEC930}" dt="2018-01-26T22:28:36.481" v="4052" actId="20577"/>
          <ac:spMkLst>
            <pc:docMk/>
            <pc:sldMk cId="1530828262" sldId="268"/>
            <ac:spMk id="3" creationId="{BEFA7195-0656-46B9-A3AD-346C64709ED7}"/>
          </ac:spMkLst>
        </pc:spChg>
      </pc:sldChg>
      <pc:sldChg chg="modSp modNotesTx">
        <pc:chgData name="Andrew Helwer" userId="6d4bc576-75f9-4c71-959f-fcc4f350572c" providerId="ADAL" clId="{71AFCC0F-E787-46DE-B0C1-40A4B2BEC930}" dt="2018-02-02T02:02:20.757" v="8340" actId="20577"/>
        <pc:sldMkLst>
          <pc:docMk/>
          <pc:sldMk cId="97287293" sldId="270"/>
        </pc:sldMkLst>
        <pc:spChg chg="mod">
          <ac:chgData name="Andrew Helwer" userId="6d4bc576-75f9-4c71-959f-fcc4f350572c" providerId="ADAL" clId="{71AFCC0F-E787-46DE-B0C1-40A4B2BEC930}" dt="2018-01-31T18:47:19.365" v="5811" actId="20577"/>
          <ac:spMkLst>
            <pc:docMk/>
            <pc:sldMk cId="97287293" sldId="270"/>
            <ac:spMk id="6" creationId="{7D7D2FDA-F8DF-4DF9-8932-0958DC862C45}"/>
          </ac:spMkLst>
        </pc:spChg>
      </pc:sldChg>
      <pc:sldChg chg="modSp">
        <pc:chgData name="Andrew Helwer" userId="6d4bc576-75f9-4c71-959f-fcc4f350572c" providerId="ADAL" clId="{71AFCC0F-E787-46DE-B0C1-40A4B2BEC930}" dt="2018-01-26T23:17:31.579" v="4689" actId="1076"/>
        <pc:sldMkLst>
          <pc:docMk/>
          <pc:sldMk cId="219839201" sldId="274"/>
        </pc:sldMkLst>
        <pc:spChg chg="mod">
          <ac:chgData name="Andrew Helwer" userId="6d4bc576-75f9-4c71-959f-fcc4f350572c" providerId="ADAL" clId="{71AFCC0F-E787-46DE-B0C1-40A4B2BEC930}" dt="2018-01-26T23:16:43.342" v="4655" actId="14100"/>
          <ac:spMkLst>
            <pc:docMk/>
            <pc:sldMk cId="219839201" sldId="274"/>
            <ac:spMk id="3" creationId="{DA1EBECE-8E43-4632-8AC4-6BE344BED950}"/>
          </ac:spMkLst>
        </pc:spChg>
        <pc:spChg chg="mod">
          <ac:chgData name="Andrew Helwer" userId="6d4bc576-75f9-4c71-959f-fcc4f350572c" providerId="ADAL" clId="{71AFCC0F-E787-46DE-B0C1-40A4B2BEC930}" dt="2018-01-26T23:16:53.844" v="4656" actId="1076"/>
          <ac:spMkLst>
            <pc:docMk/>
            <pc:sldMk cId="219839201" sldId="274"/>
            <ac:spMk id="4" creationId="{2A8CF9B8-FD9C-454C-9855-E7DF2A6BB1E9}"/>
          </ac:spMkLst>
        </pc:spChg>
        <pc:spChg chg="mod">
          <ac:chgData name="Andrew Helwer" userId="6d4bc576-75f9-4c71-959f-fcc4f350572c" providerId="ADAL" clId="{71AFCC0F-E787-46DE-B0C1-40A4B2BEC930}" dt="2018-01-26T23:16:53.844" v="4656" actId="1076"/>
          <ac:spMkLst>
            <pc:docMk/>
            <pc:sldMk cId="219839201" sldId="274"/>
            <ac:spMk id="5" creationId="{24AA3F64-8F5F-4E98-B19E-03532B548334}"/>
          </ac:spMkLst>
        </pc:spChg>
        <pc:spChg chg="mod">
          <ac:chgData name="Andrew Helwer" userId="6d4bc576-75f9-4c71-959f-fcc4f350572c" providerId="ADAL" clId="{71AFCC0F-E787-46DE-B0C1-40A4B2BEC930}" dt="2018-01-26T23:17:31.579" v="4689" actId="1076"/>
          <ac:spMkLst>
            <pc:docMk/>
            <pc:sldMk cId="219839201" sldId="274"/>
            <ac:spMk id="7" creationId="{830B8CAA-969D-4CB2-84D7-882B1946FB33}"/>
          </ac:spMkLst>
        </pc:spChg>
      </pc:sldChg>
      <pc:sldChg chg="addSp delSp modSp">
        <pc:chgData name="Andrew Helwer" userId="6d4bc576-75f9-4c71-959f-fcc4f350572c" providerId="ADAL" clId="{71AFCC0F-E787-46DE-B0C1-40A4B2BEC930}" dt="2018-01-31T18:43:04.446" v="5716" actId="20577"/>
        <pc:sldMkLst>
          <pc:docMk/>
          <pc:sldMk cId="2794241168" sldId="275"/>
        </pc:sldMkLst>
        <pc:spChg chg="mod">
          <ac:chgData name="Andrew Helwer" userId="6d4bc576-75f9-4c71-959f-fcc4f350572c" providerId="ADAL" clId="{71AFCC0F-E787-46DE-B0C1-40A4B2BEC930}" dt="2018-01-31T18:43:04.446" v="5716" actId="20577"/>
          <ac:spMkLst>
            <pc:docMk/>
            <pc:sldMk cId="2794241168" sldId="275"/>
            <ac:spMk id="3" creationId="{D8897B0E-E482-4F5B-A022-8683D24F4579}"/>
          </ac:spMkLst>
        </pc:spChg>
        <pc:picChg chg="add del mod">
          <ac:chgData name="Andrew Helwer" userId="6d4bc576-75f9-4c71-959f-fcc4f350572c" providerId="ADAL" clId="{71AFCC0F-E787-46DE-B0C1-40A4B2BEC930}" dt="2018-01-29T21:07:48.130" v="5377" actId="478"/>
          <ac:picMkLst>
            <pc:docMk/>
            <pc:sldMk cId="2794241168" sldId="275"/>
            <ac:picMk id="5" creationId="{0D6F340C-8F07-4888-80AA-8DBBAA3C07DB}"/>
          </ac:picMkLst>
        </pc:picChg>
        <pc:picChg chg="add del mod">
          <ac:chgData name="Andrew Helwer" userId="6d4bc576-75f9-4c71-959f-fcc4f350572c" providerId="ADAL" clId="{71AFCC0F-E787-46DE-B0C1-40A4B2BEC930}" dt="2018-01-29T21:08:22.140" v="5384" actId="478"/>
          <ac:picMkLst>
            <pc:docMk/>
            <pc:sldMk cId="2794241168" sldId="275"/>
            <ac:picMk id="7" creationId="{773304CF-B3C2-4B16-92C9-4DF408FBFB71}"/>
          </ac:picMkLst>
        </pc:picChg>
      </pc:sldChg>
      <pc:sldChg chg="modSp">
        <pc:chgData name="Andrew Helwer" userId="6d4bc576-75f9-4c71-959f-fcc4f350572c" providerId="ADAL" clId="{71AFCC0F-E787-46DE-B0C1-40A4B2BEC930}" dt="2018-01-25T00:12:32.765" v="1067" actId="20577"/>
        <pc:sldMkLst>
          <pc:docMk/>
          <pc:sldMk cId="1848965483" sldId="278"/>
        </pc:sldMkLst>
        <pc:spChg chg="mod">
          <ac:chgData name="Andrew Helwer" userId="6d4bc576-75f9-4c71-959f-fcc4f350572c" providerId="ADAL" clId="{71AFCC0F-E787-46DE-B0C1-40A4B2BEC930}" dt="2018-01-25T00:12:32.765" v="1067" actId="20577"/>
          <ac:spMkLst>
            <pc:docMk/>
            <pc:sldMk cId="1848965483" sldId="278"/>
            <ac:spMk id="3" creationId="{65E4EB97-B96D-4470-BA06-AFA421519949}"/>
          </ac:spMkLst>
        </pc:spChg>
      </pc:sldChg>
      <pc:sldChg chg="modSp modNotesTx">
        <pc:chgData name="Andrew Helwer" userId="6d4bc576-75f9-4c71-959f-fcc4f350572c" providerId="ADAL" clId="{71AFCC0F-E787-46DE-B0C1-40A4B2BEC930}" dt="2018-02-02T02:07:12.733" v="9347" actId="20577"/>
        <pc:sldMkLst>
          <pc:docMk/>
          <pc:sldMk cId="2404503337" sldId="280"/>
        </pc:sldMkLst>
        <pc:spChg chg="mod">
          <ac:chgData name="Andrew Helwer" userId="6d4bc576-75f9-4c71-959f-fcc4f350572c" providerId="ADAL" clId="{71AFCC0F-E787-46DE-B0C1-40A4B2BEC930}" dt="2018-01-31T18:45:36.862" v="5794" actId="20577"/>
          <ac:spMkLst>
            <pc:docMk/>
            <pc:sldMk cId="2404503337" sldId="280"/>
            <ac:spMk id="3" creationId="{7F5F8A90-5E58-4807-BBA9-D8B8FD4B79E4}"/>
          </ac:spMkLst>
        </pc:spChg>
      </pc:sldChg>
      <pc:sldChg chg="addSp delSp modSp">
        <pc:chgData name="Andrew Helwer" userId="6d4bc576-75f9-4c71-959f-fcc4f350572c" providerId="ADAL" clId="{71AFCC0F-E787-46DE-B0C1-40A4B2BEC930}" dt="2018-01-31T18:45:09.309" v="5784" actId="20577"/>
        <pc:sldMkLst>
          <pc:docMk/>
          <pc:sldMk cId="1401099774" sldId="281"/>
        </pc:sldMkLst>
        <pc:spChg chg="mod">
          <ac:chgData name="Andrew Helwer" userId="6d4bc576-75f9-4c71-959f-fcc4f350572c" providerId="ADAL" clId="{71AFCC0F-E787-46DE-B0C1-40A4B2BEC930}" dt="2018-01-31T18:45:09.309" v="5784" actId="20577"/>
          <ac:spMkLst>
            <pc:docMk/>
            <pc:sldMk cId="1401099774" sldId="281"/>
            <ac:spMk id="3" creationId="{D6F8F9C9-16F9-4E22-9EB0-E7C73BA764D8}"/>
          </ac:spMkLst>
        </pc:spChg>
        <pc:spChg chg="add del mod">
          <ac:chgData name="Andrew Helwer" userId="6d4bc576-75f9-4c71-959f-fcc4f350572c" providerId="ADAL" clId="{71AFCC0F-E787-46DE-B0C1-40A4B2BEC930}" dt="2018-01-31T18:43:30.467" v="5718" actId="11529"/>
          <ac:spMkLst>
            <pc:docMk/>
            <pc:sldMk cId="1401099774" sldId="281"/>
            <ac:spMk id="4" creationId="{9BF97424-0A7B-48D0-889E-C46A833AAAC9}"/>
          </ac:spMkLst>
        </pc:spChg>
      </pc:sldChg>
      <pc:sldChg chg="modNotesTx">
        <pc:chgData name="Andrew Helwer" userId="6d4bc576-75f9-4c71-959f-fcc4f350572c" providerId="ADAL" clId="{71AFCC0F-E787-46DE-B0C1-40A4B2BEC930}" dt="2018-02-02T02:08:32.752" v="9684" actId="20577"/>
        <pc:sldMkLst>
          <pc:docMk/>
          <pc:sldMk cId="938980570" sldId="282"/>
        </pc:sldMkLst>
      </pc:sldChg>
      <pc:sldChg chg="modSp modNotesTx">
        <pc:chgData name="Andrew Helwer" userId="6d4bc576-75f9-4c71-959f-fcc4f350572c" providerId="ADAL" clId="{71AFCC0F-E787-46DE-B0C1-40A4B2BEC930}" dt="2018-02-02T02:33:35.158" v="13685" actId="20577"/>
        <pc:sldMkLst>
          <pc:docMk/>
          <pc:sldMk cId="1406854563" sldId="283"/>
        </pc:sldMkLst>
        <pc:spChg chg="mod">
          <ac:chgData name="Andrew Helwer" userId="6d4bc576-75f9-4c71-959f-fcc4f350572c" providerId="ADAL" clId="{71AFCC0F-E787-46DE-B0C1-40A4B2BEC930}" dt="2018-01-27T00:00:11.612" v="5333" actId="20577"/>
          <ac:spMkLst>
            <pc:docMk/>
            <pc:sldMk cId="1406854563" sldId="283"/>
            <ac:spMk id="3" creationId="{04556002-1C37-4212-9AD7-4E2BC411A572}"/>
          </ac:spMkLst>
        </pc:spChg>
      </pc:sldChg>
      <pc:sldChg chg="modSp ord modNotesTx">
        <pc:chgData name="Andrew Helwer" userId="6d4bc576-75f9-4c71-959f-fcc4f350572c" providerId="ADAL" clId="{71AFCC0F-E787-46DE-B0C1-40A4B2BEC930}" dt="2018-02-02T02:27:30.465" v="12894" actId="20577"/>
        <pc:sldMkLst>
          <pc:docMk/>
          <pc:sldMk cId="3792885963" sldId="284"/>
        </pc:sldMkLst>
        <pc:spChg chg="mod">
          <ac:chgData name="Andrew Helwer" userId="6d4bc576-75f9-4c71-959f-fcc4f350572c" providerId="ADAL" clId="{71AFCC0F-E787-46DE-B0C1-40A4B2BEC930}" dt="2018-01-26T23:29:55.747" v="4779" actId="20577"/>
          <ac:spMkLst>
            <pc:docMk/>
            <pc:sldMk cId="3792885963" sldId="284"/>
            <ac:spMk id="3" creationId="{F0D95DA3-6BC7-420C-BA3C-8DAA710F75AB}"/>
          </ac:spMkLst>
        </pc:spChg>
      </pc:sldChg>
      <pc:sldChg chg="addSp delSp modSp ord modNotesTx">
        <pc:chgData name="Andrew Helwer" userId="6d4bc576-75f9-4c71-959f-fcc4f350572c" providerId="ADAL" clId="{71AFCC0F-E787-46DE-B0C1-40A4B2BEC930}" dt="2018-02-02T02:24:27.897" v="12371" actId="20577"/>
        <pc:sldMkLst>
          <pc:docMk/>
          <pc:sldMk cId="1877701387" sldId="288"/>
        </pc:sldMkLst>
        <pc:spChg chg="mod">
          <ac:chgData name="Andrew Helwer" userId="6d4bc576-75f9-4c71-959f-fcc4f350572c" providerId="ADAL" clId="{71AFCC0F-E787-46DE-B0C1-40A4B2BEC930}" dt="2018-01-25T23:39:59.875" v="2940" actId="5793"/>
          <ac:spMkLst>
            <pc:docMk/>
            <pc:sldMk cId="1877701387" sldId="288"/>
            <ac:spMk id="3" creationId="{1D031F4B-1158-45E3-B5E2-7BD1BE9CE17D}"/>
          </ac:spMkLst>
        </pc:spChg>
        <pc:spChg chg="mod">
          <ac:chgData name="Andrew Helwer" userId="6d4bc576-75f9-4c71-959f-fcc4f350572c" providerId="ADAL" clId="{71AFCC0F-E787-46DE-B0C1-40A4B2BEC930}" dt="2018-01-31T18:41:27.798" v="5695" actId="20577"/>
          <ac:spMkLst>
            <pc:docMk/>
            <pc:sldMk cId="1877701387" sldId="288"/>
            <ac:spMk id="4" creationId="{19F5B041-9C88-4FC2-A45A-388409D3A337}"/>
          </ac:spMkLst>
        </pc:spChg>
        <pc:spChg chg="add mod">
          <ac:chgData name="Andrew Helwer" userId="6d4bc576-75f9-4c71-959f-fcc4f350572c" providerId="ADAL" clId="{71AFCC0F-E787-46DE-B0C1-40A4B2BEC930}" dt="2018-01-25T23:43:03.402" v="2963" actId="1076"/>
          <ac:spMkLst>
            <pc:docMk/>
            <pc:sldMk cId="1877701387" sldId="288"/>
            <ac:spMk id="8" creationId="{AFC96AC6-7665-4552-A049-A0DC035935EA}"/>
          </ac:spMkLst>
        </pc:spChg>
        <pc:spChg chg="add mod">
          <ac:chgData name="Andrew Helwer" userId="6d4bc576-75f9-4c71-959f-fcc4f350572c" providerId="ADAL" clId="{71AFCC0F-E787-46DE-B0C1-40A4B2BEC930}" dt="2018-01-25T23:43:03.402" v="2963" actId="1076"/>
          <ac:spMkLst>
            <pc:docMk/>
            <pc:sldMk cId="1877701387" sldId="288"/>
            <ac:spMk id="9" creationId="{78F06C76-ABAB-4F00-A1AC-D5DFD76DBFAA}"/>
          </ac:spMkLst>
        </pc:spChg>
        <pc:spChg chg="add del mod">
          <ac:chgData name="Andrew Helwer" userId="6d4bc576-75f9-4c71-959f-fcc4f350572c" providerId="ADAL" clId="{71AFCC0F-E787-46DE-B0C1-40A4B2BEC930}" dt="2018-01-25T23:42:34.832" v="2960" actId="478"/>
          <ac:spMkLst>
            <pc:docMk/>
            <pc:sldMk cId="1877701387" sldId="288"/>
            <ac:spMk id="10" creationId="{2D9CFF8B-2C94-4D37-8194-66424D0E9E99}"/>
          </ac:spMkLst>
        </pc:spChg>
        <pc:spChg chg="add mod">
          <ac:chgData name="Andrew Helwer" userId="6d4bc576-75f9-4c71-959f-fcc4f350572c" providerId="ADAL" clId="{71AFCC0F-E787-46DE-B0C1-40A4B2BEC930}" dt="2018-01-25T23:43:03.402" v="2963" actId="1076"/>
          <ac:spMkLst>
            <pc:docMk/>
            <pc:sldMk cId="1877701387" sldId="288"/>
            <ac:spMk id="11" creationId="{E4C94FCA-B105-460C-8D7D-A1E18DD6779F}"/>
          </ac:spMkLst>
        </pc:spChg>
        <pc:spChg chg="add mod">
          <ac:chgData name="Andrew Helwer" userId="6d4bc576-75f9-4c71-959f-fcc4f350572c" providerId="ADAL" clId="{71AFCC0F-E787-46DE-B0C1-40A4B2BEC930}" dt="2018-01-25T23:43:03.402" v="2963" actId="1076"/>
          <ac:spMkLst>
            <pc:docMk/>
            <pc:sldMk cId="1877701387" sldId="288"/>
            <ac:spMk id="12" creationId="{561BA33E-5752-4604-9458-E21939174C52}"/>
          </ac:spMkLst>
        </pc:spChg>
        <pc:spChg chg="add mod">
          <ac:chgData name="Andrew Helwer" userId="6d4bc576-75f9-4c71-959f-fcc4f350572c" providerId="ADAL" clId="{71AFCC0F-E787-46DE-B0C1-40A4B2BEC930}" dt="2018-01-30T00:51:47.982" v="5559" actId="1076"/>
          <ac:spMkLst>
            <pc:docMk/>
            <pc:sldMk cId="1877701387" sldId="288"/>
            <ac:spMk id="13" creationId="{47B31BDD-0CE5-45B2-B303-3EA42FC8AA05}"/>
          </ac:spMkLst>
        </pc:spChg>
        <pc:graphicFrameChg chg="add del modGraphic">
          <ac:chgData name="Andrew Helwer" userId="6d4bc576-75f9-4c71-959f-fcc4f350572c" providerId="ADAL" clId="{71AFCC0F-E787-46DE-B0C1-40A4B2BEC930}" dt="2018-01-29T19:57:31.042" v="5337" actId="478"/>
          <ac:graphicFrameMkLst>
            <pc:docMk/>
            <pc:sldMk cId="1877701387" sldId="288"/>
            <ac:graphicFrameMk id="19" creationId="{94F77848-3381-47A7-B578-AE79266BEDDB}"/>
          </ac:graphicFrameMkLst>
        </pc:graphicFrameChg>
        <pc:cxnChg chg="add mod">
          <ac:chgData name="Andrew Helwer" userId="6d4bc576-75f9-4c71-959f-fcc4f350572c" providerId="ADAL" clId="{71AFCC0F-E787-46DE-B0C1-40A4B2BEC930}" dt="2018-01-25T23:43:03.402" v="2963" actId="1076"/>
          <ac:cxnSpMkLst>
            <pc:docMk/>
            <pc:sldMk cId="1877701387" sldId="288"/>
            <ac:cxnSpMk id="6" creationId="{05ACF538-5803-4FA9-98C6-9997200AF069}"/>
          </ac:cxnSpMkLst>
        </pc:cxnChg>
        <pc:cxnChg chg="add mod">
          <ac:chgData name="Andrew Helwer" userId="6d4bc576-75f9-4c71-959f-fcc4f350572c" providerId="ADAL" clId="{71AFCC0F-E787-46DE-B0C1-40A4B2BEC930}" dt="2018-01-25T23:43:03.402" v="2963" actId="1076"/>
          <ac:cxnSpMkLst>
            <pc:docMk/>
            <pc:sldMk cId="1877701387" sldId="288"/>
            <ac:cxnSpMk id="7" creationId="{B2569090-5E45-42B2-AF78-30699990B339}"/>
          </ac:cxnSpMkLst>
        </pc:cxnChg>
        <pc:cxnChg chg="add mod">
          <ac:chgData name="Andrew Helwer" userId="6d4bc576-75f9-4c71-959f-fcc4f350572c" providerId="ADAL" clId="{71AFCC0F-E787-46DE-B0C1-40A4B2BEC930}" dt="2018-01-30T00:51:47.982" v="5559" actId="1076"/>
          <ac:cxnSpMkLst>
            <pc:docMk/>
            <pc:sldMk cId="1877701387" sldId="288"/>
            <ac:cxnSpMk id="14" creationId="{1F4F1311-6728-403F-B2F9-3B400A329820}"/>
          </ac:cxnSpMkLst>
        </pc:cxnChg>
      </pc:sldChg>
      <pc:sldChg chg="modNotesTx">
        <pc:chgData name="Andrew Helwer" userId="6d4bc576-75f9-4c71-959f-fcc4f350572c" providerId="ADAL" clId="{71AFCC0F-E787-46DE-B0C1-40A4B2BEC930}" dt="2018-02-02T02:26:47.944" v="12821" actId="20577"/>
        <pc:sldMkLst>
          <pc:docMk/>
          <pc:sldMk cId="626150787" sldId="289"/>
        </pc:sldMkLst>
      </pc:sldChg>
      <pc:sldChg chg="modNotesTx">
        <pc:chgData name="Andrew Helwer" userId="6d4bc576-75f9-4c71-959f-fcc4f350572c" providerId="ADAL" clId="{71AFCC0F-E787-46DE-B0C1-40A4B2BEC930}" dt="2018-02-02T02:11:53.346" v="10264" actId="20577"/>
        <pc:sldMkLst>
          <pc:docMk/>
          <pc:sldMk cId="1747281774" sldId="290"/>
        </pc:sldMkLst>
      </pc:sldChg>
      <pc:sldChg chg="modNotesTx">
        <pc:chgData name="Andrew Helwer" userId="6d4bc576-75f9-4c71-959f-fcc4f350572c" providerId="ADAL" clId="{71AFCC0F-E787-46DE-B0C1-40A4B2BEC930}" dt="2018-02-02T02:12:25.646" v="10446" actId="20577"/>
        <pc:sldMkLst>
          <pc:docMk/>
          <pc:sldMk cId="2520859056" sldId="291"/>
        </pc:sldMkLst>
      </pc:sldChg>
      <pc:sldChg chg="addSp delSp modSp">
        <pc:chgData name="Andrew Helwer" userId="6d4bc576-75f9-4c71-959f-fcc4f350572c" providerId="ADAL" clId="{71AFCC0F-E787-46DE-B0C1-40A4B2BEC930}" dt="2018-01-25T00:51:37.590" v="1126" actId="1076"/>
        <pc:sldMkLst>
          <pc:docMk/>
          <pc:sldMk cId="2839385550" sldId="293"/>
        </pc:sldMkLst>
        <pc:spChg chg="del">
          <ac:chgData name="Andrew Helwer" userId="6d4bc576-75f9-4c71-959f-fcc4f350572c" providerId="ADAL" clId="{71AFCC0F-E787-46DE-B0C1-40A4B2BEC930}" dt="2018-01-25T00:51:34.812" v="1124" actId="478"/>
          <ac:spMkLst>
            <pc:docMk/>
            <pc:sldMk cId="2839385550" sldId="293"/>
            <ac:spMk id="3" creationId="{3433D237-4DBD-4F73-A575-1149863D43B3}"/>
          </ac:spMkLst>
        </pc:spChg>
        <pc:spChg chg="add del mod">
          <ac:chgData name="Andrew Helwer" userId="6d4bc576-75f9-4c71-959f-fcc4f350572c" providerId="ADAL" clId="{71AFCC0F-E787-46DE-B0C1-40A4B2BEC930}" dt="2018-01-25T00:51:37.201" v="1125" actId="478"/>
          <ac:spMkLst>
            <pc:docMk/>
            <pc:sldMk cId="2839385550" sldId="293"/>
            <ac:spMk id="6" creationId="{F18F0453-1277-4D14-906A-1E881B2070C8}"/>
          </ac:spMkLst>
        </pc:spChg>
        <pc:spChg chg="add">
          <ac:chgData name="Andrew Helwer" userId="6d4bc576-75f9-4c71-959f-fcc4f350572c" providerId="ADAL" clId="{71AFCC0F-E787-46DE-B0C1-40A4B2BEC930}" dt="2018-01-25T00:51:37.590" v="1126" actId="1076"/>
          <ac:spMkLst>
            <pc:docMk/>
            <pc:sldMk cId="2839385550" sldId="293"/>
            <ac:spMk id="9" creationId="{DBE80569-FDD9-4B20-9A97-AC7837A10DFE}"/>
          </ac:spMkLst>
        </pc:spChg>
        <pc:spChg chg="add">
          <ac:chgData name="Andrew Helwer" userId="6d4bc576-75f9-4c71-959f-fcc4f350572c" providerId="ADAL" clId="{71AFCC0F-E787-46DE-B0C1-40A4B2BEC930}" dt="2018-01-25T00:51:37.590" v="1126" actId="1076"/>
          <ac:spMkLst>
            <pc:docMk/>
            <pc:sldMk cId="2839385550" sldId="293"/>
            <ac:spMk id="10" creationId="{B2ACBA3E-C110-46F5-B3AB-A03566E5B566}"/>
          </ac:spMkLst>
        </pc:spChg>
        <pc:cxnChg chg="add">
          <ac:chgData name="Andrew Helwer" userId="6d4bc576-75f9-4c71-959f-fcc4f350572c" providerId="ADAL" clId="{71AFCC0F-E787-46DE-B0C1-40A4B2BEC930}" dt="2018-01-25T00:51:37.590" v="1126" actId="1076"/>
          <ac:cxnSpMkLst>
            <pc:docMk/>
            <pc:sldMk cId="2839385550" sldId="293"/>
            <ac:cxnSpMk id="7" creationId="{B29865C4-AA46-42C3-8D4A-0A0F96E74EC4}"/>
          </ac:cxnSpMkLst>
        </pc:cxnChg>
        <pc:cxnChg chg="add">
          <ac:chgData name="Andrew Helwer" userId="6d4bc576-75f9-4c71-959f-fcc4f350572c" providerId="ADAL" clId="{71AFCC0F-E787-46DE-B0C1-40A4B2BEC930}" dt="2018-01-25T00:51:37.590" v="1126" actId="1076"/>
          <ac:cxnSpMkLst>
            <pc:docMk/>
            <pc:sldMk cId="2839385550" sldId="293"/>
            <ac:cxnSpMk id="8" creationId="{BA80DB22-634E-424A-B536-27FD8CCF4CBC}"/>
          </ac:cxnSpMkLst>
        </pc:cxnChg>
      </pc:sldChg>
      <pc:sldChg chg="addSp delSp modSp ord">
        <pc:chgData name="Andrew Helwer" userId="6d4bc576-75f9-4c71-959f-fcc4f350572c" providerId="ADAL" clId="{71AFCC0F-E787-46DE-B0C1-40A4B2BEC930}" dt="2018-01-25T00:52:03.298" v="1133" actId="1076"/>
        <pc:sldMkLst>
          <pc:docMk/>
          <pc:sldMk cId="2838604907" sldId="295"/>
        </pc:sldMkLst>
        <pc:spChg chg="del">
          <ac:chgData name="Andrew Helwer" userId="6d4bc576-75f9-4c71-959f-fcc4f350572c" providerId="ADAL" clId="{71AFCC0F-E787-46DE-B0C1-40A4B2BEC930}" dt="2018-01-25T00:36:35.652" v="1089" actId="478"/>
          <ac:spMkLst>
            <pc:docMk/>
            <pc:sldMk cId="2838604907" sldId="295"/>
            <ac:spMk id="3" creationId="{3433D237-4DBD-4F73-A575-1149863D43B3}"/>
          </ac:spMkLst>
        </pc:spChg>
        <pc:spChg chg="add del mod">
          <ac:chgData name="Andrew Helwer" userId="6d4bc576-75f9-4c71-959f-fcc4f350572c" providerId="ADAL" clId="{71AFCC0F-E787-46DE-B0C1-40A4B2BEC930}" dt="2018-01-25T00:36:39.721" v="1090" actId="478"/>
          <ac:spMkLst>
            <pc:docMk/>
            <pc:sldMk cId="2838604907" sldId="295"/>
            <ac:spMk id="6" creationId="{371BEF9E-55A2-4169-8053-2D14F6E4F4B0}"/>
          </ac:spMkLst>
        </pc:spChg>
        <pc:spChg chg="add mod">
          <ac:chgData name="Andrew Helwer" userId="6d4bc576-75f9-4c71-959f-fcc4f350572c" providerId="ADAL" clId="{71AFCC0F-E787-46DE-B0C1-40A4B2BEC930}" dt="2018-01-25T00:50:40.540" v="1112" actId="1076"/>
          <ac:spMkLst>
            <pc:docMk/>
            <pc:sldMk cId="2838604907" sldId="295"/>
            <ac:spMk id="15" creationId="{8B584EF5-7F3E-4027-A9BE-91F8F44FB9E4}"/>
          </ac:spMkLst>
        </pc:spChg>
        <pc:spChg chg="add mod">
          <ac:chgData name="Andrew Helwer" userId="6d4bc576-75f9-4c71-959f-fcc4f350572c" providerId="ADAL" clId="{71AFCC0F-E787-46DE-B0C1-40A4B2BEC930}" dt="2018-01-25T00:50:54.391" v="1120" actId="1076"/>
          <ac:spMkLst>
            <pc:docMk/>
            <pc:sldMk cId="2838604907" sldId="295"/>
            <ac:spMk id="16" creationId="{A080874E-02E1-4AA2-B3BA-E356952563DC}"/>
          </ac:spMkLst>
        </pc:spChg>
        <pc:spChg chg="add mod">
          <ac:chgData name="Andrew Helwer" userId="6d4bc576-75f9-4c71-959f-fcc4f350572c" providerId="ADAL" clId="{71AFCC0F-E787-46DE-B0C1-40A4B2BEC930}" dt="2018-01-25T00:52:03.298" v="1133" actId="1076"/>
          <ac:spMkLst>
            <pc:docMk/>
            <pc:sldMk cId="2838604907" sldId="295"/>
            <ac:spMk id="17" creationId="{D35F7CDC-8345-4AE5-98AF-058917E645B7}"/>
          </ac:spMkLst>
        </pc:spChg>
        <pc:cxnChg chg="add mod">
          <ac:chgData name="Andrew Helwer" userId="6d4bc576-75f9-4c71-959f-fcc4f350572c" providerId="ADAL" clId="{71AFCC0F-E787-46DE-B0C1-40A4B2BEC930}" dt="2018-01-25T00:37:11.047" v="1097" actId="1076"/>
          <ac:cxnSpMkLst>
            <pc:docMk/>
            <pc:sldMk cId="2838604907" sldId="295"/>
            <ac:cxnSpMk id="8" creationId="{02B3B6D0-7FFD-4FA5-BBB5-B692CBE02C60}"/>
          </ac:cxnSpMkLst>
        </pc:cxnChg>
        <pc:cxnChg chg="add del mod">
          <ac:chgData name="Andrew Helwer" userId="6d4bc576-75f9-4c71-959f-fcc4f350572c" providerId="ADAL" clId="{71AFCC0F-E787-46DE-B0C1-40A4B2BEC930}" dt="2018-01-25T00:36:58.045" v="1093" actId="11529"/>
          <ac:cxnSpMkLst>
            <pc:docMk/>
            <pc:sldMk cId="2838604907" sldId="295"/>
            <ac:cxnSpMk id="10" creationId="{C034C066-3CBD-40B8-B94C-21C7C40CE063}"/>
          </ac:cxnSpMkLst>
        </pc:cxnChg>
        <pc:cxnChg chg="add del mod">
          <ac:chgData name="Andrew Helwer" userId="6d4bc576-75f9-4c71-959f-fcc4f350572c" providerId="ADAL" clId="{71AFCC0F-E787-46DE-B0C1-40A4B2BEC930}" dt="2018-01-25T00:37:17.501" v="1100" actId="478"/>
          <ac:cxnSpMkLst>
            <pc:docMk/>
            <pc:sldMk cId="2838604907" sldId="295"/>
            <ac:cxnSpMk id="11" creationId="{13155706-80F6-4800-AF3F-98DCC4297CA7}"/>
          </ac:cxnSpMkLst>
        </pc:cxnChg>
        <pc:cxnChg chg="add mod">
          <ac:chgData name="Andrew Helwer" userId="6d4bc576-75f9-4c71-959f-fcc4f350572c" providerId="ADAL" clId="{71AFCC0F-E787-46DE-B0C1-40A4B2BEC930}" dt="2018-01-25T00:37:23.632" v="1102" actId="1076"/>
          <ac:cxnSpMkLst>
            <pc:docMk/>
            <pc:sldMk cId="2838604907" sldId="295"/>
            <ac:cxnSpMk id="14" creationId="{6DBEE330-4813-48F0-98E5-96B26C01D3B5}"/>
          </ac:cxnSpMkLst>
        </pc:cxnChg>
      </pc:sldChg>
      <pc:sldChg chg="addSp delSp modSp modNotesTx">
        <pc:chgData name="Andrew Helwer" userId="6d4bc576-75f9-4c71-959f-fcc4f350572c" providerId="ADAL" clId="{71AFCC0F-E787-46DE-B0C1-40A4B2BEC930}" dt="2018-01-25T00:55:51.160" v="1240" actId="20577"/>
        <pc:sldMkLst>
          <pc:docMk/>
          <pc:sldMk cId="3652289451" sldId="296"/>
        </pc:sldMkLst>
        <pc:spChg chg="del">
          <ac:chgData name="Andrew Helwer" userId="6d4bc576-75f9-4c71-959f-fcc4f350572c" providerId="ADAL" clId="{71AFCC0F-E787-46DE-B0C1-40A4B2BEC930}" dt="2018-01-25T00:51:42.870" v="1127" actId="478"/>
          <ac:spMkLst>
            <pc:docMk/>
            <pc:sldMk cId="3652289451" sldId="296"/>
            <ac:spMk id="3" creationId="{3433D237-4DBD-4F73-A575-1149863D43B3}"/>
          </ac:spMkLst>
        </pc:spChg>
        <pc:spChg chg="add del mod">
          <ac:chgData name="Andrew Helwer" userId="6d4bc576-75f9-4c71-959f-fcc4f350572c" providerId="ADAL" clId="{71AFCC0F-E787-46DE-B0C1-40A4B2BEC930}" dt="2018-01-25T00:51:44.751" v="1128" actId="478"/>
          <ac:spMkLst>
            <pc:docMk/>
            <pc:sldMk cId="3652289451" sldId="296"/>
            <ac:spMk id="6" creationId="{38EC5A18-7517-4FD4-82D9-73A7F1032582}"/>
          </ac:spMkLst>
        </pc:spChg>
        <pc:spChg chg="add">
          <ac:chgData name="Andrew Helwer" userId="6d4bc576-75f9-4c71-959f-fcc4f350572c" providerId="ADAL" clId="{71AFCC0F-E787-46DE-B0C1-40A4B2BEC930}" dt="2018-01-25T00:51:45.011" v="1129" actId="20577"/>
          <ac:spMkLst>
            <pc:docMk/>
            <pc:sldMk cId="3652289451" sldId="296"/>
            <ac:spMk id="9" creationId="{9DA88B8A-8066-49B1-BC55-9F849A47E443}"/>
          </ac:spMkLst>
        </pc:spChg>
        <pc:spChg chg="add">
          <ac:chgData name="Andrew Helwer" userId="6d4bc576-75f9-4c71-959f-fcc4f350572c" providerId="ADAL" clId="{71AFCC0F-E787-46DE-B0C1-40A4B2BEC930}" dt="2018-01-25T00:51:45.011" v="1129" actId="20577"/>
          <ac:spMkLst>
            <pc:docMk/>
            <pc:sldMk cId="3652289451" sldId="296"/>
            <ac:spMk id="10" creationId="{C41B2B85-BBCD-448B-A45F-12357FFA557C}"/>
          </ac:spMkLst>
        </pc:spChg>
        <pc:spChg chg="add mod">
          <ac:chgData name="Andrew Helwer" userId="6d4bc576-75f9-4c71-959f-fcc4f350572c" providerId="ADAL" clId="{71AFCC0F-E787-46DE-B0C1-40A4B2BEC930}" dt="2018-01-25T00:52:39.672" v="1135" actId="1076"/>
          <ac:spMkLst>
            <pc:docMk/>
            <pc:sldMk cId="3652289451" sldId="296"/>
            <ac:spMk id="11" creationId="{1F93ED7B-E08F-455E-AD40-78F55FFC85D6}"/>
          </ac:spMkLst>
        </pc:spChg>
        <pc:spChg chg="add mod">
          <ac:chgData name="Andrew Helwer" userId="6d4bc576-75f9-4c71-959f-fcc4f350572c" providerId="ADAL" clId="{71AFCC0F-E787-46DE-B0C1-40A4B2BEC930}" dt="2018-01-25T00:53:15.493" v="1140" actId="1076"/>
          <ac:spMkLst>
            <pc:docMk/>
            <pc:sldMk cId="3652289451" sldId="296"/>
            <ac:spMk id="12" creationId="{6359C17D-E470-496E-92DB-CD1C4B3812B4}"/>
          </ac:spMkLst>
        </pc:spChg>
        <pc:cxnChg chg="add">
          <ac:chgData name="Andrew Helwer" userId="6d4bc576-75f9-4c71-959f-fcc4f350572c" providerId="ADAL" clId="{71AFCC0F-E787-46DE-B0C1-40A4B2BEC930}" dt="2018-01-25T00:51:45.011" v="1129" actId="20577"/>
          <ac:cxnSpMkLst>
            <pc:docMk/>
            <pc:sldMk cId="3652289451" sldId="296"/>
            <ac:cxnSpMk id="7" creationId="{64CCC219-64D5-4692-91DF-CAFBFF6AC849}"/>
          </ac:cxnSpMkLst>
        </pc:cxnChg>
        <pc:cxnChg chg="add">
          <ac:chgData name="Andrew Helwer" userId="6d4bc576-75f9-4c71-959f-fcc4f350572c" providerId="ADAL" clId="{71AFCC0F-E787-46DE-B0C1-40A4B2BEC930}" dt="2018-01-25T00:51:45.011" v="1129" actId="20577"/>
          <ac:cxnSpMkLst>
            <pc:docMk/>
            <pc:sldMk cId="3652289451" sldId="296"/>
            <ac:cxnSpMk id="8" creationId="{C67036AA-F340-40E6-9244-039983D39172}"/>
          </ac:cxnSpMkLst>
        </pc:cxnChg>
        <pc:cxnChg chg="add mod">
          <ac:chgData name="Andrew Helwer" userId="6d4bc576-75f9-4c71-959f-fcc4f350572c" providerId="ADAL" clId="{71AFCC0F-E787-46DE-B0C1-40A4B2BEC930}" dt="2018-01-25T00:53:27.343" v="1141" actId="11529"/>
          <ac:cxnSpMkLst>
            <pc:docMk/>
            <pc:sldMk cId="3652289451" sldId="296"/>
            <ac:cxnSpMk id="14" creationId="{D569486B-71D4-4E54-8893-48ACA0729A73}"/>
          </ac:cxnSpMkLst>
        </pc:cxnChg>
      </pc:sldChg>
      <pc:sldChg chg="addSp delSp modSp">
        <pc:chgData name="Andrew Helwer" userId="6d4bc576-75f9-4c71-959f-fcc4f350572c" providerId="ADAL" clId="{71AFCC0F-E787-46DE-B0C1-40A4B2BEC930}" dt="2018-02-01T00:48:45.105" v="6305" actId="1076"/>
        <pc:sldMkLst>
          <pc:docMk/>
          <pc:sldMk cId="3303983907" sldId="297"/>
        </pc:sldMkLst>
        <pc:spChg chg="del">
          <ac:chgData name="Andrew Helwer" userId="6d4bc576-75f9-4c71-959f-fcc4f350572c" providerId="ADAL" clId="{71AFCC0F-E787-46DE-B0C1-40A4B2BEC930}" dt="2018-01-25T00:51:48.673" v="1130" actId="478"/>
          <ac:spMkLst>
            <pc:docMk/>
            <pc:sldMk cId="3303983907" sldId="297"/>
            <ac:spMk id="3" creationId="{3433D237-4DBD-4F73-A575-1149863D43B3}"/>
          </ac:spMkLst>
        </pc:spChg>
        <pc:spChg chg="add del mod">
          <ac:chgData name="Andrew Helwer" userId="6d4bc576-75f9-4c71-959f-fcc4f350572c" providerId="ADAL" clId="{71AFCC0F-E787-46DE-B0C1-40A4B2BEC930}" dt="2018-01-25T00:51:50.568" v="1131" actId="478"/>
          <ac:spMkLst>
            <pc:docMk/>
            <pc:sldMk cId="3303983907" sldId="297"/>
            <ac:spMk id="6" creationId="{97E5BBA8-527C-4402-B29A-843D25CAE7C2}"/>
          </ac:spMkLst>
        </pc:spChg>
        <pc:spChg chg="add">
          <ac:chgData name="Andrew Helwer" userId="6d4bc576-75f9-4c71-959f-fcc4f350572c" providerId="ADAL" clId="{71AFCC0F-E787-46DE-B0C1-40A4B2BEC930}" dt="2018-01-25T00:51:50.828" v="1132" actId="1076"/>
          <ac:spMkLst>
            <pc:docMk/>
            <pc:sldMk cId="3303983907" sldId="297"/>
            <ac:spMk id="9" creationId="{D24C7D7E-F789-4E4E-A248-8FF1276AAA90}"/>
          </ac:spMkLst>
        </pc:spChg>
        <pc:spChg chg="add">
          <ac:chgData name="Andrew Helwer" userId="6d4bc576-75f9-4c71-959f-fcc4f350572c" providerId="ADAL" clId="{71AFCC0F-E787-46DE-B0C1-40A4B2BEC930}" dt="2018-01-25T00:51:50.828" v="1132" actId="1076"/>
          <ac:spMkLst>
            <pc:docMk/>
            <pc:sldMk cId="3303983907" sldId="297"/>
            <ac:spMk id="10" creationId="{3F9632C6-3644-49C2-BD14-B30820E36365}"/>
          </ac:spMkLst>
        </pc:spChg>
        <pc:spChg chg="add mod">
          <ac:chgData name="Andrew Helwer" userId="6d4bc576-75f9-4c71-959f-fcc4f350572c" providerId="ADAL" clId="{71AFCC0F-E787-46DE-B0C1-40A4B2BEC930}" dt="2018-01-25T00:56:15.269" v="1242" actId="1076"/>
          <ac:spMkLst>
            <pc:docMk/>
            <pc:sldMk cId="3303983907" sldId="297"/>
            <ac:spMk id="11" creationId="{B49E0FBA-41F1-465A-B6B9-BF6052AEB2AE}"/>
          </ac:spMkLst>
        </pc:spChg>
        <pc:spChg chg="add mod">
          <ac:chgData name="Andrew Helwer" userId="6d4bc576-75f9-4c71-959f-fcc4f350572c" providerId="ADAL" clId="{71AFCC0F-E787-46DE-B0C1-40A4B2BEC930}" dt="2018-02-01T00:48:45.105" v="6305" actId="1076"/>
          <ac:spMkLst>
            <pc:docMk/>
            <pc:sldMk cId="3303983907" sldId="297"/>
            <ac:spMk id="12" creationId="{648138C2-C8EB-4DB0-ACCF-115841AB8143}"/>
          </ac:spMkLst>
        </pc:spChg>
        <pc:spChg chg="add del">
          <ac:chgData name="Andrew Helwer" userId="6d4bc576-75f9-4c71-959f-fcc4f350572c" providerId="ADAL" clId="{71AFCC0F-E787-46DE-B0C1-40A4B2BEC930}" dt="2018-01-25T00:56:20.915" v="1244" actId="1076"/>
          <ac:spMkLst>
            <pc:docMk/>
            <pc:sldMk cId="3303983907" sldId="297"/>
            <ac:spMk id="14" creationId="{2C57CD84-8CC9-42F0-92DC-5835C5465EBF}"/>
          </ac:spMkLst>
        </pc:spChg>
        <pc:spChg chg="add del">
          <ac:chgData name="Andrew Helwer" userId="6d4bc576-75f9-4c71-959f-fcc4f350572c" providerId="ADAL" clId="{71AFCC0F-E787-46DE-B0C1-40A4B2BEC930}" dt="2018-01-25T00:56:20.915" v="1244" actId="1076"/>
          <ac:spMkLst>
            <pc:docMk/>
            <pc:sldMk cId="3303983907" sldId="297"/>
            <ac:spMk id="15" creationId="{A8CDA1BD-E63B-47A8-864B-2DC369BDEAF2}"/>
          </ac:spMkLst>
        </pc:spChg>
        <pc:spChg chg="add mod">
          <ac:chgData name="Andrew Helwer" userId="6d4bc576-75f9-4c71-959f-fcc4f350572c" providerId="ADAL" clId="{71AFCC0F-E787-46DE-B0C1-40A4B2BEC930}" dt="2018-01-25T00:56:29.677" v="1246" actId="1076"/>
          <ac:spMkLst>
            <pc:docMk/>
            <pc:sldMk cId="3303983907" sldId="297"/>
            <ac:spMk id="17" creationId="{2A6C922C-71CB-492D-B6B2-471D2510CB76}"/>
          </ac:spMkLst>
        </pc:spChg>
        <pc:cxnChg chg="add">
          <ac:chgData name="Andrew Helwer" userId="6d4bc576-75f9-4c71-959f-fcc4f350572c" providerId="ADAL" clId="{71AFCC0F-E787-46DE-B0C1-40A4B2BEC930}" dt="2018-01-25T00:51:50.828" v="1132" actId="1076"/>
          <ac:cxnSpMkLst>
            <pc:docMk/>
            <pc:sldMk cId="3303983907" sldId="297"/>
            <ac:cxnSpMk id="7" creationId="{B942B477-C5BB-4448-AF7D-0064C787C847}"/>
          </ac:cxnSpMkLst>
        </pc:cxnChg>
        <pc:cxnChg chg="add">
          <ac:chgData name="Andrew Helwer" userId="6d4bc576-75f9-4c71-959f-fcc4f350572c" providerId="ADAL" clId="{71AFCC0F-E787-46DE-B0C1-40A4B2BEC930}" dt="2018-01-25T00:51:50.828" v="1132" actId="1076"/>
          <ac:cxnSpMkLst>
            <pc:docMk/>
            <pc:sldMk cId="3303983907" sldId="297"/>
            <ac:cxnSpMk id="8" creationId="{84EAA2DE-B2DF-4D73-8D52-A284E0646C27}"/>
          </ac:cxnSpMkLst>
        </pc:cxnChg>
        <pc:cxnChg chg="add mod">
          <ac:chgData name="Andrew Helwer" userId="6d4bc576-75f9-4c71-959f-fcc4f350572c" providerId="ADAL" clId="{71AFCC0F-E787-46DE-B0C1-40A4B2BEC930}" dt="2018-02-01T00:48:45.105" v="6305" actId="1076"/>
          <ac:cxnSpMkLst>
            <pc:docMk/>
            <pc:sldMk cId="3303983907" sldId="297"/>
            <ac:cxnSpMk id="13" creationId="{E22C3528-DE58-488F-A011-221406A5FB94}"/>
          </ac:cxnSpMkLst>
        </pc:cxnChg>
        <pc:cxnChg chg="add del">
          <ac:chgData name="Andrew Helwer" userId="6d4bc576-75f9-4c71-959f-fcc4f350572c" providerId="ADAL" clId="{71AFCC0F-E787-46DE-B0C1-40A4B2BEC930}" dt="2018-01-25T00:56:20.915" v="1244" actId="1076"/>
          <ac:cxnSpMkLst>
            <pc:docMk/>
            <pc:sldMk cId="3303983907" sldId="297"/>
            <ac:cxnSpMk id="16" creationId="{EBB5B1DF-B92A-4229-BF0E-13E5BD84A079}"/>
          </ac:cxnSpMkLst>
        </pc:cxnChg>
      </pc:sldChg>
      <pc:sldChg chg="addSp delSp modSp modNotesTx">
        <pc:chgData name="Andrew Helwer" userId="6d4bc576-75f9-4c71-959f-fcc4f350572c" providerId="ADAL" clId="{71AFCC0F-E787-46DE-B0C1-40A4B2BEC930}" dt="2018-02-02T02:17:47.195" v="11361" actId="20577"/>
        <pc:sldMkLst>
          <pc:docMk/>
          <pc:sldMk cId="709351663" sldId="298"/>
        </pc:sldMkLst>
        <pc:spChg chg="mod">
          <ac:chgData name="Andrew Helwer" userId="6d4bc576-75f9-4c71-959f-fcc4f350572c" providerId="ADAL" clId="{71AFCC0F-E787-46DE-B0C1-40A4B2BEC930}" dt="2018-01-25T00:57:49.050" v="1252" actId="14100"/>
          <ac:spMkLst>
            <pc:docMk/>
            <pc:sldMk cId="709351663" sldId="298"/>
            <ac:spMk id="3" creationId="{16F8A2C1-55A0-4A35-85E0-AB9456E420AA}"/>
          </ac:spMkLst>
        </pc:spChg>
        <pc:spChg chg="add mod">
          <ac:chgData name="Andrew Helwer" userId="6d4bc576-75f9-4c71-959f-fcc4f350572c" providerId="ADAL" clId="{71AFCC0F-E787-46DE-B0C1-40A4B2BEC930}" dt="2018-01-25T00:58:06.239" v="1256" actId="1076"/>
          <ac:spMkLst>
            <pc:docMk/>
            <pc:sldMk cId="709351663" sldId="298"/>
            <ac:spMk id="4" creationId="{1EF4F7AD-1922-48A8-9418-726F15B54DA9}"/>
          </ac:spMkLst>
        </pc:spChg>
        <pc:spChg chg="add mod">
          <ac:chgData name="Andrew Helwer" userId="6d4bc576-75f9-4c71-959f-fcc4f350572c" providerId="ADAL" clId="{71AFCC0F-E787-46DE-B0C1-40A4B2BEC930}" dt="2018-01-25T00:58:37.741" v="1260" actId="14100"/>
          <ac:spMkLst>
            <pc:docMk/>
            <pc:sldMk cId="709351663" sldId="298"/>
            <ac:spMk id="7" creationId="{6959E5D3-2871-48EF-B0D3-A243F1CF64BD}"/>
          </ac:spMkLst>
        </pc:spChg>
        <pc:spChg chg="add mod">
          <ac:chgData name="Andrew Helwer" userId="6d4bc576-75f9-4c71-959f-fcc4f350572c" providerId="ADAL" clId="{71AFCC0F-E787-46DE-B0C1-40A4B2BEC930}" dt="2018-01-25T00:58:56.438" v="1264" actId="1076"/>
          <ac:spMkLst>
            <pc:docMk/>
            <pc:sldMk cId="709351663" sldId="298"/>
            <ac:spMk id="8" creationId="{05BC34F4-98D6-429B-A506-ADAE1B0E63D4}"/>
          </ac:spMkLst>
        </pc:spChg>
        <pc:spChg chg="add mod">
          <ac:chgData name="Andrew Helwer" userId="6d4bc576-75f9-4c71-959f-fcc4f350572c" providerId="ADAL" clId="{71AFCC0F-E787-46DE-B0C1-40A4B2BEC930}" dt="2018-01-25T01:00:01.589" v="1266" actId="1076"/>
          <ac:spMkLst>
            <pc:docMk/>
            <pc:sldMk cId="709351663" sldId="298"/>
            <ac:spMk id="14" creationId="{C26181A1-FD13-483F-A48A-98FA50FF5AB3}"/>
          </ac:spMkLst>
        </pc:spChg>
        <pc:spChg chg="add mod">
          <ac:chgData name="Andrew Helwer" userId="6d4bc576-75f9-4c71-959f-fcc4f350572c" providerId="ADAL" clId="{71AFCC0F-E787-46DE-B0C1-40A4B2BEC930}" dt="2018-01-25T01:00:05.777" v="1268" actId="1076"/>
          <ac:spMkLst>
            <pc:docMk/>
            <pc:sldMk cId="709351663" sldId="298"/>
            <ac:spMk id="15" creationId="{57884830-A3EF-4F80-9CE8-2EC417192B3D}"/>
          </ac:spMkLst>
        </pc:spChg>
        <pc:spChg chg="add mod">
          <ac:chgData name="Andrew Helwer" userId="6d4bc576-75f9-4c71-959f-fcc4f350572c" providerId="ADAL" clId="{71AFCC0F-E787-46DE-B0C1-40A4B2BEC930}" dt="2018-01-25T01:00:24.014" v="1270" actId="1076"/>
          <ac:spMkLst>
            <pc:docMk/>
            <pc:sldMk cId="709351663" sldId="298"/>
            <ac:spMk id="16" creationId="{716D34D1-7884-4623-8AF8-D2A97931FF9E}"/>
          </ac:spMkLst>
        </pc:spChg>
        <pc:spChg chg="add mod">
          <ac:chgData name="Andrew Helwer" userId="6d4bc576-75f9-4c71-959f-fcc4f350572c" providerId="ADAL" clId="{71AFCC0F-E787-46DE-B0C1-40A4B2BEC930}" dt="2018-01-25T01:00:28.217" v="1272" actId="1076"/>
          <ac:spMkLst>
            <pc:docMk/>
            <pc:sldMk cId="709351663" sldId="298"/>
            <ac:spMk id="17" creationId="{9852BB63-22D2-4E29-9094-77577CBD44B0}"/>
          </ac:spMkLst>
        </pc:spChg>
        <pc:spChg chg="add mod">
          <ac:chgData name="Andrew Helwer" userId="6d4bc576-75f9-4c71-959f-fcc4f350572c" providerId="ADAL" clId="{71AFCC0F-E787-46DE-B0C1-40A4B2BEC930}" dt="2018-01-25T01:04:12.117" v="1296" actId="1076"/>
          <ac:spMkLst>
            <pc:docMk/>
            <pc:sldMk cId="709351663" sldId="298"/>
            <ac:spMk id="18" creationId="{8B52F156-5385-418E-9E22-D7CBA6D6CB9B}"/>
          </ac:spMkLst>
        </pc:spChg>
        <pc:spChg chg="add mod">
          <ac:chgData name="Andrew Helwer" userId="6d4bc576-75f9-4c71-959f-fcc4f350572c" providerId="ADAL" clId="{71AFCC0F-E787-46DE-B0C1-40A4B2BEC930}" dt="2018-01-25T01:04:19.141" v="1297" actId="1076"/>
          <ac:spMkLst>
            <pc:docMk/>
            <pc:sldMk cId="709351663" sldId="298"/>
            <ac:spMk id="19" creationId="{73889A4B-D17D-4DE1-B7C1-7A0FFF15A1D5}"/>
          </ac:spMkLst>
        </pc:spChg>
        <pc:spChg chg="add mod">
          <ac:chgData name="Andrew Helwer" userId="6d4bc576-75f9-4c71-959f-fcc4f350572c" providerId="ADAL" clId="{71AFCC0F-E787-46DE-B0C1-40A4B2BEC930}" dt="2018-01-25T01:04:22.598" v="1298" actId="1076"/>
          <ac:spMkLst>
            <pc:docMk/>
            <pc:sldMk cId="709351663" sldId="298"/>
            <ac:spMk id="20" creationId="{CBBD9F54-8CE4-49D2-A173-F4B5944F0DCD}"/>
          </ac:spMkLst>
        </pc:spChg>
        <pc:spChg chg="add del mod">
          <ac:chgData name="Andrew Helwer" userId="6d4bc576-75f9-4c71-959f-fcc4f350572c" providerId="ADAL" clId="{71AFCC0F-E787-46DE-B0C1-40A4B2BEC930}" dt="2018-01-25T01:02:19.471" v="1286" actId="478"/>
          <ac:spMkLst>
            <pc:docMk/>
            <pc:sldMk cId="709351663" sldId="298"/>
            <ac:spMk id="23" creationId="{5C66E55D-70C8-4353-ADF1-FA788A555578}"/>
          </ac:spMkLst>
        </pc:spChg>
        <pc:spChg chg="add mod">
          <ac:chgData name="Andrew Helwer" userId="6d4bc576-75f9-4c71-959f-fcc4f350572c" providerId="ADAL" clId="{71AFCC0F-E787-46DE-B0C1-40A4B2BEC930}" dt="2018-01-25T01:02:48.556" v="1293" actId="1076"/>
          <ac:spMkLst>
            <pc:docMk/>
            <pc:sldMk cId="709351663" sldId="298"/>
            <ac:spMk id="24" creationId="{E1517642-882E-43D6-A70A-8000AFF133FE}"/>
          </ac:spMkLst>
        </pc:spChg>
        <pc:spChg chg="add mod">
          <ac:chgData name="Andrew Helwer" userId="6d4bc576-75f9-4c71-959f-fcc4f350572c" providerId="ADAL" clId="{71AFCC0F-E787-46DE-B0C1-40A4B2BEC930}" dt="2018-01-25T01:03:01.317" v="1295" actId="1076"/>
          <ac:spMkLst>
            <pc:docMk/>
            <pc:sldMk cId="709351663" sldId="298"/>
            <ac:spMk id="25" creationId="{0CE4FDD7-3FE8-45F7-ACC5-923978BB45BE}"/>
          </ac:spMkLst>
        </pc:spChg>
        <pc:picChg chg="add mod">
          <ac:chgData name="Andrew Helwer" userId="6d4bc576-75f9-4c71-959f-fcc4f350572c" providerId="ADAL" clId="{71AFCC0F-E787-46DE-B0C1-40A4B2BEC930}" dt="2018-01-31T18:59:23.723" v="5891" actId="1076"/>
          <ac:picMkLst>
            <pc:docMk/>
            <pc:sldMk cId="709351663" sldId="298"/>
            <ac:picMk id="21" creationId="{7B9E4D60-7D8A-46D3-9321-3DB947292669}"/>
          </ac:picMkLst>
        </pc:picChg>
        <pc:picChg chg="add mod">
          <ac:chgData name="Andrew Helwer" userId="6d4bc576-75f9-4c71-959f-fcc4f350572c" providerId="ADAL" clId="{71AFCC0F-E787-46DE-B0C1-40A4B2BEC930}" dt="2018-01-31T18:59:28.524" v="5893" actId="1076"/>
          <ac:picMkLst>
            <pc:docMk/>
            <pc:sldMk cId="709351663" sldId="298"/>
            <ac:picMk id="22" creationId="{54FEF4D6-8595-4D20-AC78-509C92DB159F}"/>
          </ac:picMkLst>
        </pc:picChg>
        <pc:cxnChg chg="add mod">
          <ac:chgData name="Andrew Helwer" userId="6d4bc576-75f9-4c71-959f-fcc4f350572c" providerId="ADAL" clId="{71AFCC0F-E787-46DE-B0C1-40A4B2BEC930}" dt="2018-01-25T01:01:48.812" v="1283" actId="14100"/>
          <ac:cxnSpMkLst>
            <pc:docMk/>
            <pc:sldMk cId="709351663" sldId="298"/>
            <ac:cxnSpMk id="5" creationId="{D19F4F12-4C97-4F56-8D0B-C291D86B7CE6}"/>
          </ac:cxnSpMkLst>
        </pc:cxnChg>
        <pc:cxnChg chg="add del mod">
          <ac:chgData name="Andrew Helwer" userId="6d4bc576-75f9-4c71-959f-fcc4f350572c" providerId="ADAL" clId="{71AFCC0F-E787-46DE-B0C1-40A4B2BEC930}" dt="2018-01-25T00:58:40.534" v="1261" actId="478"/>
          <ac:cxnSpMkLst>
            <pc:docMk/>
            <pc:sldMk cId="709351663" sldId="298"/>
            <ac:cxnSpMk id="6" creationId="{0BB9553A-0A7A-4D8E-9BB5-AAF5876E4510}"/>
          </ac:cxnSpMkLst>
        </pc:cxnChg>
        <pc:cxnChg chg="add mod">
          <ac:chgData name="Andrew Helwer" userId="6d4bc576-75f9-4c71-959f-fcc4f350572c" providerId="ADAL" clId="{71AFCC0F-E787-46DE-B0C1-40A4B2BEC930}" dt="2018-01-25T01:01:52.509" v="1284" actId="14100"/>
          <ac:cxnSpMkLst>
            <pc:docMk/>
            <pc:sldMk cId="709351663" sldId="298"/>
            <ac:cxnSpMk id="13" creationId="{EB56DD4B-0314-4CBA-BD14-9AB8FD25A0A9}"/>
          </ac:cxnSpMkLst>
        </pc:cxnChg>
      </pc:sldChg>
      <pc:sldChg chg="addSp delSp modSp add modNotesTx">
        <pc:chgData name="Andrew Helwer" userId="6d4bc576-75f9-4c71-959f-fcc4f350572c" providerId="ADAL" clId="{71AFCC0F-E787-46DE-B0C1-40A4B2BEC930}" dt="2018-01-25T23:22:58.732" v="2889" actId="692"/>
        <pc:sldMkLst>
          <pc:docMk/>
          <pc:sldMk cId="1522985925" sldId="299"/>
        </pc:sldMkLst>
        <pc:spChg chg="mod">
          <ac:chgData name="Andrew Helwer" userId="6d4bc576-75f9-4c71-959f-fcc4f350572c" providerId="ADAL" clId="{71AFCC0F-E787-46DE-B0C1-40A4B2BEC930}" dt="2018-01-25T01:15:05.125" v="1475" actId="20577"/>
          <ac:spMkLst>
            <pc:docMk/>
            <pc:sldMk cId="1522985925" sldId="299"/>
            <ac:spMk id="2" creationId="{6EF84AB3-39F4-4F16-8D52-62732FD0327E}"/>
          </ac:spMkLst>
        </pc:spChg>
        <pc:spChg chg="del mod">
          <ac:chgData name="Andrew Helwer" userId="6d4bc576-75f9-4c71-959f-fcc4f350572c" providerId="ADAL" clId="{71AFCC0F-E787-46DE-B0C1-40A4B2BEC930}" dt="2018-01-25T01:05:10.582" v="1299" actId="478"/>
          <ac:spMkLst>
            <pc:docMk/>
            <pc:sldMk cId="1522985925" sldId="299"/>
            <ac:spMk id="3" creationId="{3E7FDF60-25F4-4B9E-812D-4CA08AE405B6}"/>
          </ac:spMkLst>
        </pc:spChg>
        <pc:spChg chg="add del mod">
          <ac:chgData name="Andrew Helwer" userId="6d4bc576-75f9-4c71-959f-fcc4f350572c" providerId="ADAL" clId="{71AFCC0F-E787-46DE-B0C1-40A4B2BEC930}" dt="2018-01-25T01:05:12.978" v="1301" actId="478"/>
          <ac:spMkLst>
            <pc:docMk/>
            <pc:sldMk cId="1522985925" sldId="299"/>
            <ac:spMk id="5" creationId="{D083B7FB-9CBA-4E5F-A499-49B5C1D09056}"/>
          </ac:spMkLst>
        </pc:spChg>
        <pc:spChg chg="add">
          <ac:chgData name="Andrew Helwer" userId="6d4bc576-75f9-4c71-959f-fcc4f350572c" providerId="ADAL" clId="{71AFCC0F-E787-46DE-B0C1-40A4B2BEC930}" dt="2018-01-25T01:05:10.828" v="1300" actId="692"/>
          <ac:spMkLst>
            <pc:docMk/>
            <pc:sldMk cId="1522985925" sldId="299"/>
            <ac:spMk id="6" creationId="{E6D1D562-5831-42D3-9B8C-43B7051A798E}"/>
          </ac:spMkLst>
        </pc:spChg>
        <pc:spChg chg="add">
          <ac:chgData name="Andrew Helwer" userId="6d4bc576-75f9-4c71-959f-fcc4f350572c" providerId="ADAL" clId="{71AFCC0F-E787-46DE-B0C1-40A4B2BEC930}" dt="2018-01-25T01:05:10.828" v="1300" actId="692"/>
          <ac:spMkLst>
            <pc:docMk/>
            <pc:sldMk cId="1522985925" sldId="299"/>
            <ac:spMk id="7" creationId="{24C5DA5E-9BB2-4AE9-A7BA-B64D37B7D84B}"/>
          </ac:spMkLst>
        </pc:spChg>
        <pc:spChg chg="add">
          <ac:chgData name="Andrew Helwer" userId="6d4bc576-75f9-4c71-959f-fcc4f350572c" providerId="ADAL" clId="{71AFCC0F-E787-46DE-B0C1-40A4B2BEC930}" dt="2018-01-25T01:05:10.828" v="1300" actId="692"/>
          <ac:spMkLst>
            <pc:docMk/>
            <pc:sldMk cId="1522985925" sldId="299"/>
            <ac:spMk id="8" creationId="{FE0A0EEB-92B1-461E-879D-F19235C7D8C9}"/>
          </ac:spMkLst>
        </pc:spChg>
        <pc:spChg chg="add">
          <ac:chgData name="Andrew Helwer" userId="6d4bc576-75f9-4c71-959f-fcc4f350572c" providerId="ADAL" clId="{71AFCC0F-E787-46DE-B0C1-40A4B2BEC930}" dt="2018-01-25T01:05:10.828" v="1300" actId="692"/>
          <ac:spMkLst>
            <pc:docMk/>
            <pc:sldMk cId="1522985925" sldId="299"/>
            <ac:spMk id="9" creationId="{80D33430-97C9-48AA-AA5F-1EAB9C26C8BB}"/>
          </ac:spMkLst>
        </pc:spChg>
        <pc:spChg chg="add">
          <ac:chgData name="Andrew Helwer" userId="6d4bc576-75f9-4c71-959f-fcc4f350572c" providerId="ADAL" clId="{71AFCC0F-E787-46DE-B0C1-40A4B2BEC930}" dt="2018-01-25T01:05:10.828" v="1300" actId="692"/>
          <ac:spMkLst>
            <pc:docMk/>
            <pc:sldMk cId="1522985925" sldId="299"/>
            <ac:spMk id="10" creationId="{22521A9C-AE42-41DE-A545-0681AF935E53}"/>
          </ac:spMkLst>
        </pc:spChg>
        <pc:spChg chg="add">
          <ac:chgData name="Andrew Helwer" userId="6d4bc576-75f9-4c71-959f-fcc4f350572c" providerId="ADAL" clId="{71AFCC0F-E787-46DE-B0C1-40A4B2BEC930}" dt="2018-01-25T01:05:10.828" v="1300" actId="692"/>
          <ac:spMkLst>
            <pc:docMk/>
            <pc:sldMk cId="1522985925" sldId="299"/>
            <ac:spMk id="11" creationId="{9071BCA1-4BAC-471B-B0E8-FE7411932BFA}"/>
          </ac:spMkLst>
        </pc:spChg>
        <pc:spChg chg="add mod">
          <ac:chgData name="Andrew Helwer" userId="6d4bc576-75f9-4c71-959f-fcc4f350572c" providerId="ADAL" clId="{71AFCC0F-E787-46DE-B0C1-40A4B2BEC930}" dt="2018-01-25T01:10:02.280" v="1430" actId="692"/>
          <ac:spMkLst>
            <pc:docMk/>
            <pc:sldMk cId="1522985925" sldId="299"/>
            <ac:spMk id="12" creationId="{D4226753-9E93-4992-B651-ECD1CEEFC4C3}"/>
          </ac:spMkLst>
        </pc:spChg>
        <pc:spChg chg="add">
          <ac:chgData name="Andrew Helwer" userId="6d4bc576-75f9-4c71-959f-fcc4f350572c" providerId="ADAL" clId="{71AFCC0F-E787-46DE-B0C1-40A4B2BEC930}" dt="2018-01-25T01:05:10.828" v="1300" actId="692"/>
          <ac:spMkLst>
            <pc:docMk/>
            <pc:sldMk cId="1522985925" sldId="299"/>
            <ac:spMk id="13" creationId="{B998EF4E-6A7E-44A3-99CB-62B352824BE5}"/>
          </ac:spMkLst>
        </pc:spChg>
        <pc:spChg chg="add">
          <ac:chgData name="Andrew Helwer" userId="6d4bc576-75f9-4c71-959f-fcc4f350572c" providerId="ADAL" clId="{71AFCC0F-E787-46DE-B0C1-40A4B2BEC930}" dt="2018-01-25T01:05:10.828" v="1300" actId="692"/>
          <ac:spMkLst>
            <pc:docMk/>
            <pc:sldMk cId="1522985925" sldId="299"/>
            <ac:spMk id="14" creationId="{11D8237E-285C-4BE3-B46D-93EB6AEB95ED}"/>
          </ac:spMkLst>
        </pc:spChg>
        <pc:spChg chg="add">
          <ac:chgData name="Andrew Helwer" userId="6d4bc576-75f9-4c71-959f-fcc4f350572c" providerId="ADAL" clId="{71AFCC0F-E787-46DE-B0C1-40A4B2BEC930}" dt="2018-01-25T01:05:10.828" v="1300" actId="692"/>
          <ac:spMkLst>
            <pc:docMk/>
            <pc:sldMk cId="1522985925" sldId="299"/>
            <ac:spMk id="15" creationId="{75FBE3B9-D14C-49E0-8F88-A4BBD892977B}"/>
          </ac:spMkLst>
        </pc:spChg>
        <pc:spChg chg="add">
          <ac:chgData name="Andrew Helwer" userId="6d4bc576-75f9-4c71-959f-fcc4f350572c" providerId="ADAL" clId="{71AFCC0F-E787-46DE-B0C1-40A4B2BEC930}" dt="2018-01-25T01:05:10.828" v="1300" actId="692"/>
          <ac:spMkLst>
            <pc:docMk/>
            <pc:sldMk cId="1522985925" sldId="299"/>
            <ac:spMk id="16" creationId="{BC6D62E2-6516-4606-960F-BB3432158BCA}"/>
          </ac:spMkLst>
        </pc:spChg>
        <pc:spChg chg="add">
          <ac:chgData name="Andrew Helwer" userId="6d4bc576-75f9-4c71-959f-fcc4f350572c" providerId="ADAL" clId="{71AFCC0F-E787-46DE-B0C1-40A4B2BEC930}" dt="2018-01-25T01:05:10.828" v="1300" actId="692"/>
          <ac:spMkLst>
            <pc:docMk/>
            <pc:sldMk cId="1522985925" sldId="299"/>
            <ac:spMk id="17" creationId="{A6005AED-9028-4928-A267-6C3E0E90A605}"/>
          </ac:spMkLst>
        </pc:spChg>
        <pc:spChg chg="add">
          <ac:chgData name="Andrew Helwer" userId="6d4bc576-75f9-4c71-959f-fcc4f350572c" providerId="ADAL" clId="{71AFCC0F-E787-46DE-B0C1-40A4B2BEC930}" dt="2018-01-25T01:05:10.828" v="1300" actId="692"/>
          <ac:spMkLst>
            <pc:docMk/>
            <pc:sldMk cId="1522985925" sldId="299"/>
            <ac:spMk id="18" creationId="{7C144569-1913-4206-A753-676D66760241}"/>
          </ac:spMkLst>
        </pc:spChg>
        <pc:spChg chg="add">
          <ac:chgData name="Andrew Helwer" userId="6d4bc576-75f9-4c71-959f-fcc4f350572c" providerId="ADAL" clId="{71AFCC0F-E787-46DE-B0C1-40A4B2BEC930}" dt="2018-01-25T01:05:10.828" v="1300" actId="692"/>
          <ac:spMkLst>
            <pc:docMk/>
            <pc:sldMk cId="1522985925" sldId="299"/>
            <ac:spMk id="19" creationId="{2870ABAA-C8F0-42E7-A786-BC1010CCAFBE}"/>
          </ac:spMkLst>
        </pc:spChg>
        <pc:spChg chg="add">
          <ac:chgData name="Andrew Helwer" userId="6d4bc576-75f9-4c71-959f-fcc4f350572c" providerId="ADAL" clId="{71AFCC0F-E787-46DE-B0C1-40A4B2BEC930}" dt="2018-01-25T01:05:10.828" v="1300" actId="692"/>
          <ac:spMkLst>
            <pc:docMk/>
            <pc:sldMk cId="1522985925" sldId="299"/>
            <ac:spMk id="20" creationId="{106EB0C4-BCA5-49EA-9AB8-44736C89E2E0}"/>
          </ac:spMkLst>
        </pc:spChg>
        <pc:spChg chg="add">
          <ac:chgData name="Andrew Helwer" userId="6d4bc576-75f9-4c71-959f-fcc4f350572c" providerId="ADAL" clId="{71AFCC0F-E787-46DE-B0C1-40A4B2BEC930}" dt="2018-01-25T01:05:10.828" v="1300" actId="692"/>
          <ac:spMkLst>
            <pc:docMk/>
            <pc:sldMk cId="1522985925" sldId="299"/>
            <ac:spMk id="21" creationId="{4DE219DA-E65D-4A17-A35A-66A95821CBB3}"/>
          </ac:spMkLst>
        </pc:spChg>
        <pc:spChg chg="add">
          <ac:chgData name="Andrew Helwer" userId="6d4bc576-75f9-4c71-959f-fcc4f350572c" providerId="ADAL" clId="{71AFCC0F-E787-46DE-B0C1-40A4B2BEC930}" dt="2018-01-25T01:05:10.828" v="1300" actId="692"/>
          <ac:spMkLst>
            <pc:docMk/>
            <pc:sldMk cId="1522985925" sldId="299"/>
            <ac:spMk id="22" creationId="{69062EA8-116C-41AA-947C-ADE2671F1AB5}"/>
          </ac:spMkLst>
        </pc:spChg>
        <pc:spChg chg="add del">
          <ac:chgData name="Andrew Helwer" userId="6d4bc576-75f9-4c71-959f-fcc4f350572c" providerId="ADAL" clId="{71AFCC0F-E787-46DE-B0C1-40A4B2BEC930}" dt="2018-01-25T01:05:16.057" v="1302" actId="478"/>
          <ac:spMkLst>
            <pc:docMk/>
            <pc:sldMk cId="1522985925" sldId="299"/>
            <ac:spMk id="28" creationId="{D374A227-838E-424B-8481-764376EE1D95}"/>
          </ac:spMkLst>
        </pc:spChg>
        <pc:spChg chg="add mod">
          <ac:chgData name="Andrew Helwer" userId="6d4bc576-75f9-4c71-959f-fcc4f350572c" providerId="ADAL" clId="{71AFCC0F-E787-46DE-B0C1-40A4B2BEC930}" dt="2018-01-25T01:06:51.437" v="1333" actId="20577"/>
          <ac:spMkLst>
            <pc:docMk/>
            <pc:sldMk cId="1522985925" sldId="299"/>
            <ac:spMk id="30" creationId="{D3E6CB5C-FBD5-486A-8914-9CE32CFAE4BF}"/>
          </ac:spMkLst>
        </pc:spChg>
        <pc:spChg chg="add mod">
          <ac:chgData name="Andrew Helwer" userId="6d4bc576-75f9-4c71-959f-fcc4f350572c" providerId="ADAL" clId="{71AFCC0F-E787-46DE-B0C1-40A4B2BEC930}" dt="2018-01-25T02:03:02.346" v="2762" actId="1076"/>
          <ac:spMkLst>
            <pc:docMk/>
            <pc:sldMk cId="1522985925" sldId="299"/>
            <ac:spMk id="31" creationId="{E5F1E3B0-779C-40E2-98B7-73CA1A1D22A0}"/>
          </ac:spMkLst>
        </pc:spChg>
        <pc:spChg chg="add mod">
          <ac:chgData name="Andrew Helwer" userId="6d4bc576-75f9-4c71-959f-fcc4f350572c" providerId="ADAL" clId="{71AFCC0F-E787-46DE-B0C1-40A4B2BEC930}" dt="2018-01-25T02:03:02.346" v="2762" actId="1076"/>
          <ac:spMkLst>
            <pc:docMk/>
            <pc:sldMk cId="1522985925" sldId="299"/>
            <ac:spMk id="32" creationId="{E92177F0-99CB-4464-A025-75E2420113E3}"/>
          </ac:spMkLst>
        </pc:spChg>
        <pc:spChg chg="add mod">
          <ac:chgData name="Andrew Helwer" userId="6d4bc576-75f9-4c71-959f-fcc4f350572c" providerId="ADAL" clId="{71AFCC0F-E787-46DE-B0C1-40A4B2BEC930}" dt="2018-01-25T02:03:02.346" v="2762" actId="1076"/>
          <ac:spMkLst>
            <pc:docMk/>
            <pc:sldMk cId="1522985925" sldId="299"/>
            <ac:spMk id="33" creationId="{DBD97A64-81D1-43ED-A72F-814770C13C33}"/>
          </ac:spMkLst>
        </pc:spChg>
        <pc:spChg chg="add mod">
          <ac:chgData name="Andrew Helwer" userId="6d4bc576-75f9-4c71-959f-fcc4f350572c" providerId="ADAL" clId="{71AFCC0F-E787-46DE-B0C1-40A4B2BEC930}" dt="2018-01-25T02:03:02.346" v="2762" actId="1076"/>
          <ac:spMkLst>
            <pc:docMk/>
            <pc:sldMk cId="1522985925" sldId="299"/>
            <ac:spMk id="34" creationId="{B48334B3-4B6A-42FD-8320-E10624D8F060}"/>
          </ac:spMkLst>
        </pc:spChg>
        <pc:spChg chg="add mod">
          <ac:chgData name="Andrew Helwer" userId="6d4bc576-75f9-4c71-959f-fcc4f350572c" providerId="ADAL" clId="{71AFCC0F-E787-46DE-B0C1-40A4B2BEC930}" dt="2018-01-25T02:03:02.346" v="2762" actId="1076"/>
          <ac:spMkLst>
            <pc:docMk/>
            <pc:sldMk cId="1522985925" sldId="299"/>
            <ac:spMk id="35" creationId="{9819915D-C40F-4675-9D81-44D05832E596}"/>
          </ac:spMkLst>
        </pc:spChg>
        <pc:spChg chg="add mod">
          <ac:chgData name="Andrew Helwer" userId="6d4bc576-75f9-4c71-959f-fcc4f350572c" providerId="ADAL" clId="{71AFCC0F-E787-46DE-B0C1-40A4B2BEC930}" dt="2018-01-25T02:03:02.346" v="2762" actId="1076"/>
          <ac:spMkLst>
            <pc:docMk/>
            <pc:sldMk cId="1522985925" sldId="299"/>
            <ac:spMk id="36" creationId="{1F07A957-8978-4AEA-8FD2-EE053D427357}"/>
          </ac:spMkLst>
        </pc:spChg>
        <pc:spChg chg="add mod">
          <ac:chgData name="Andrew Helwer" userId="6d4bc576-75f9-4c71-959f-fcc4f350572c" providerId="ADAL" clId="{71AFCC0F-E787-46DE-B0C1-40A4B2BEC930}" dt="2018-01-25T02:03:02.346" v="2762" actId="1076"/>
          <ac:spMkLst>
            <pc:docMk/>
            <pc:sldMk cId="1522985925" sldId="299"/>
            <ac:spMk id="37" creationId="{352D8AF2-D4B2-4121-B097-6EEF049C807D}"/>
          </ac:spMkLst>
        </pc:spChg>
        <pc:spChg chg="add mod">
          <ac:chgData name="Andrew Helwer" userId="6d4bc576-75f9-4c71-959f-fcc4f350572c" providerId="ADAL" clId="{71AFCC0F-E787-46DE-B0C1-40A4B2BEC930}" dt="2018-01-25T02:03:02.346" v="2762" actId="1076"/>
          <ac:spMkLst>
            <pc:docMk/>
            <pc:sldMk cId="1522985925" sldId="299"/>
            <ac:spMk id="38" creationId="{C767707C-BDB1-4542-8DA2-E3B0357CDB98}"/>
          </ac:spMkLst>
        </pc:spChg>
        <pc:spChg chg="add mod">
          <ac:chgData name="Andrew Helwer" userId="6d4bc576-75f9-4c71-959f-fcc4f350572c" providerId="ADAL" clId="{71AFCC0F-E787-46DE-B0C1-40A4B2BEC930}" dt="2018-01-25T02:03:02.346" v="2762" actId="1076"/>
          <ac:spMkLst>
            <pc:docMk/>
            <pc:sldMk cId="1522985925" sldId="299"/>
            <ac:spMk id="39" creationId="{433E995F-3DB7-4E91-97B9-4B6435F7EF7B}"/>
          </ac:spMkLst>
        </pc:spChg>
        <pc:spChg chg="add mod">
          <ac:chgData name="Andrew Helwer" userId="6d4bc576-75f9-4c71-959f-fcc4f350572c" providerId="ADAL" clId="{71AFCC0F-E787-46DE-B0C1-40A4B2BEC930}" dt="2018-01-25T02:03:02.346" v="2762" actId="1076"/>
          <ac:spMkLst>
            <pc:docMk/>
            <pc:sldMk cId="1522985925" sldId="299"/>
            <ac:spMk id="40" creationId="{9D48F860-6580-456E-A8DC-2F81BCDE64BF}"/>
          </ac:spMkLst>
        </pc:spChg>
        <pc:spChg chg="add mod">
          <ac:chgData name="Andrew Helwer" userId="6d4bc576-75f9-4c71-959f-fcc4f350572c" providerId="ADAL" clId="{71AFCC0F-E787-46DE-B0C1-40A4B2BEC930}" dt="2018-01-25T02:03:02.346" v="2762" actId="1076"/>
          <ac:spMkLst>
            <pc:docMk/>
            <pc:sldMk cId="1522985925" sldId="299"/>
            <ac:spMk id="41" creationId="{8BE2E8A5-224F-4D84-978B-B1015419C0A8}"/>
          </ac:spMkLst>
        </pc:spChg>
        <pc:spChg chg="add mod">
          <ac:chgData name="Andrew Helwer" userId="6d4bc576-75f9-4c71-959f-fcc4f350572c" providerId="ADAL" clId="{71AFCC0F-E787-46DE-B0C1-40A4B2BEC930}" dt="2018-01-25T02:03:02.346" v="2762" actId="1076"/>
          <ac:spMkLst>
            <pc:docMk/>
            <pc:sldMk cId="1522985925" sldId="299"/>
            <ac:spMk id="42" creationId="{74C35B83-B158-4B59-B802-4EB7704FE414}"/>
          </ac:spMkLst>
        </pc:spChg>
        <pc:spChg chg="add mod">
          <ac:chgData name="Andrew Helwer" userId="6d4bc576-75f9-4c71-959f-fcc4f350572c" providerId="ADAL" clId="{71AFCC0F-E787-46DE-B0C1-40A4B2BEC930}" dt="2018-01-25T02:03:02.346" v="2762" actId="1076"/>
          <ac:spMkLst>
            <pc:docMk/>
            <pc:sldMk cId="1522985925" sldId="299"/>
            <ac:spMk id="43" creationId="{E2B9EFCC-A5D7-46FD-9F5E-113544BA8651}"/>
          </ac:spMkLst>
        </pc:spChg>
        <pc:spChg chg="add mod">
          <ac:chgData name="Andrew Helwer" userId="6d4bc576-75f9-4c71-959f-fcc4f350572c" providerId="ADAL" clId="{71AFCC0F-E787-46DE-B0C1-40A4B2BEC930}" dt="2018-01-25T02:03:02.346" v="2762" actId="1076"/>
          <ac:spMkLst>
            <pc:docMk/>
            <pc:sldMk cId="1522985925" sldId="299"/>
            <ac:spMk id="44" creationId="{141D6FFA-4DD6-4A02-A4CD-887D8748446E}"/>
          </ac:spMkLst>
        </pc:spChg>
        <pc:spChg chg="add mod">
          <ac:chgData name="Andrew Helwer" userId="6d4bc576-75f9-4c71-959f-fcc4f350572c" providerId="ADAL" clId="{71AFCC0F-E787-46DE-B0C1-40A4B2BEC930}" dt="2018-01-25T02:03:02.346" v="2762" actId="1076"/>
          <ac:spMkLst>
            <pc:docMk/>
            <pc:sldMk cId="1522985925" sldId="299"/>
            <ac:spMk id="45" creationId="{677C0919-EC5D-4276-96EE-FA2CCA6E3533}"/>
          </ac:spMkLst>
        </pc:spChg>
        <pc:spChg chg="add mod">
          <ac:chgData name="Andrew Helwer" userId="6d4bc576-75f9-4c71-959f-fcc4f350572c" providerId="ADAL" clId="{71AFCC0F-E787-46DE-B0C1-40A4B2BEC930}" dt="2018-01-25T02:03:02.346" v="2762" actId="1076"/>
          <ac:spMkLst>
            <pc:docMk/>
            <pc:sldMk cId="1522985925" sldId="299"/>
            <ac:spMk id="46" creationId="{E32B20D0-8463-4DCE-BA1A-7E4289A07360}"/>
          </ac:spMkLst>
        </pc:spChg>
        <pc:spChg chg="add mod">
          <ac:chgData name="Andrew Helwer" userId="6d4bc576-75f9-4c71-959f-fcc4f350572c" providerId="ADAL" clId="{71AFCC0F-E787-46DE-B0C1-40A4B2BEC930}" dt="2018-01-25T02:03:02.346" v="2762" actId="1076"/>
          <ac:spMkLst>
            <pc:docMk/>
            <pc:sldMk cId="1522985925" sldId="299"/>
            <ac:spMk id="47" creationId="{4C04AAAB-BC2A-4C1E-8D49-CDF552825977}"/>
          </ac:spMkLst>
        </pc:spChg>
        <pc:spChg chg="add mod">
          <ac:chgData name="Andrew Helwer" userId="6d4bc576-75f9-4c71-959f-fcc4f350572c" providerId="ADAL" clId="{71AFCC0F-E787-46DE-B0C1-40A4B2BEC930}" dt="2018-01-25T02:03:02.346" v="2762" actId="1076"/>
          <ac:spMkLst>
            <pc:docMk/>
            <pc:sldMk cId="1522985925" sldId="299"/>
            <ac:spMk id="50" creationId="{842415FF-C74C-42E3-BC0B-DF87E09A08DD}"/>
          </ac:spMkLst>
        </pc:spChg>
        <pc:spChg chg="add del mod">
          <ac:chgData name="Andrew Helwer" userId="6d4bc576-75f9-4c71-959f-fcc4f350572c" providerId="ADAL" clId="{71AFCC0F-E787-46DE-B0C1-40A4B2BEC930}" dt="2018-01-25T01:07:34.512" v="1350" actId="11529"/>
          <ac:spMkLst>
            <pc:docMk/>
            <pc:sldMk cId="1522985925" sldId="299"/>
            <ac:spMk id="51" creationId="{F5EA91FF-8BEA-4F3C-A09A-394BC639A3E8}"/>
          </ac:spMkLst>
        </pc:spChg>
        <pc:spChg chg="add del mod">
          <ac:chgData name="Andrew Helwer" userId="6d4bc576-75f9-4c71-959f-fcc4f350572c" providerId="ADAL" clId="{71AFCC0F-E787-46DE-B0C1-40A4B2BEC930}" dt="2018-01-25T01:09:54.115" v="1429" actId="478"/>
          <ac:spMkLst>
            <pc:docMk/>
            <pc:sldMk cId="1522985925" sldId="299"/>
            <ac:spMk id="52" creationId="{AAEEE94E-1BFA-4D67-B634-4B6AB05C16DB}"/>
          </ac:spMkLst>
        </pc:spChg>
        <pc:spChg chg="add del mod">
          <ac:chgData name="Andrew Helwer" userId="6d4bc576-75f9-4c71-959f-fcc4f350572c" providerId="ADAL" clId="{71AFCC0F-E787-46DE-B0C1-40A4B2BEC930}" dt="2018-01-25T01:09:16.979" v="1419" actId="478"/>
          <ac:spMkLst>
            <pc:docMk/>
            <pc:sldMk cId="1522985925" sldId="299"/>
            <ac:spMk id="53" creationId="{0572A53A-472E-442D-A39A-D162814ACDE4}"/>
          </ac:spMkLst>
        </pc:spChg>
        <pc:spChg chg="add del mod">
          <ac:chgData name="Andrew Helwer" userId="6d4bc576-75f9-4c71-959f-fcc4f350572c" providerId="ADAL" clId="{71AFCC0F-E787-46DE-B0C1-40A4B2BEC930}" dt="2018-01-25T01:09:51.706" v="1428" actId="478"/>
          <ac:spMkLst>
            <pc:docMk/>
            <pc:sldMk cId="1522985925" sldId="299"/>
            <ac:spMk id="54" creationId="{1A97B7C1-C289-4E25-A0CE-F582A04218E7}"/>
          </ac:spMkLst>
        </pc:spChg>
        <pc:cxnChg chg="add del">
          <ac:chgData name="Andrew Helwer" userId="6d4bc576-75f9-4c71-959f-fcc4f350572c" providerId="ADAL" clId="{71AFCC0F-E787-46DE-B0C1-40A4B2BEC930}" dt="2018-01-25T01:05:26.131" v="1310" actId="478"/>
          <ac:cxnSpMkLst>
            <pc:docMk/>
            <pc:sldMk cId="1522985925" sldId="299"/>
            <ac:cxnSpMk id="23" creationId="{E27B0201-5D23-4ED0-907B-387838DEADA3}"/>
          </ac:cxnSpMkLst>
        </pc:cxnChg>
        <pc:cxnChg chg="add del mod">
          <ac:chgData name="Andrew Helwer" userId="6d4bc576-75f9-4c71-959f-fcc4f350572c" providerId="ADAL" clId="{71AFCC0F-E787-46DE-B0C1-40A4B2BEC930}" dt="2018-01-25T23:22:30.500" v="2886" actId="692"/>
          <ac:cxnSpMkLst>
            <pc:docMk/>
            <pc:sldMk cId="1522985925" sldId="299"/>
            <ac:cxnSpMk id="24" creationId="{09373587-3649-4986-A196-032D37CB7227}"/>
          </ac:cxnSpMkLst>
        </pc:cxnChg>
        <pc:cxnChg chg="add del">
          <ac:chgData name="Andrew Helwer" userId="6d4bc576-75f9-4c71-959f-fcc4f350572c" providerId="ADAL" clId="{71AFCC0F-E787-46DE-B0C1-40A4B2BEC930}" dt="2018-01-25T01:05:27.975" v="1312" actId="478"/>
          <ac:cxnSpMkLst>
            <pc:docMk/>
            <pc:sldMk cId="1522985925" sldId="299"/>
            <ac:cxnSpMk id="25" creationId="{E4FEDC1C-52C0-4268-9FA0-1FDE3C402585}"/>
          </ac:cxnSpMkLst>
        </pc:cxnChg>
        <pc:cxnChg chg="add del">
          <ac:chgData name="Andrew Helwer" userId="6d4bc576-75f9-4c71-959f-fcc4f350572c" providerId="ADAL" clId="{71AFCC0F-E787-46DE-B0C1-40A4B2BEC930}" dt="2018-01-25T01:05:23.870" v="1309" actId="478"/>
          <ac:cxnSpMkLst>
            <pc:docMk/>
            <pc:sldMk cId="1522985925" sldId="299"/>
            <ac:cxnSpMk id="26" creationId="{7FF0A62A-C889-4644-9089-93777E4BFE62}"/>
          </ac:cxnSpMkLst>
        </pc:cxnChg>
        <pc:cxnChg chg="add del">
          <ac:chgData name="Andrew Helwer" userId="6d4bc576-75f9-4c71-959f-fcc4f350572c" providerId="ADAL" clId="{71AFCC0F-E787-46DE-B0C1-40A4B2BEC930}" dt="2018-01-25T01:05:27.176" v="1311" actId="478"/>
          <ac:cxnSpMkLst>
            <pc:docMk/>
            <pc:sldMk cId="1522985925" sldId="299"/>
            <ac:cxnSpMk id="27" creationId="{A3EDEB73-875D-4B72-B9C8-5BD073410EF2}"/>
          </ac:cxnSpMkLst>
        </pc:cxnChg>
        <pc:cxnChg chg="add mod">
          <ac:chgData name="Andrew Helwer" userId="6d4bc576-75f9-4c71-959f-fcc4f350572c" providerId="ADAL" clId="{71AFCC0F-E787-46DE-B0C1-40A4B2BEC930}" dt="2018-01-25T23:22:39.141" v="2887" actId="692"/>
          <ac:cxnSpMkLst>
            <pc:docMk/>
            <pc:sldMk cId="1522985925" sldId="299"/>
            <ac:cxnSpMk id="29" creationId="{B1097B14-CF37-4F61-812A-70A03563903B}"/>
          </ac:cxnSpMkLst>
        </pc:cxnChg>
        <pc:cxnChg chg="add mod">
          <ac:chgData name="Andrew Helwer" userId="6d4bc576-75f9-4c71-959f-fcc4f350572c" providerId="ADAL" clId="{71AFCC0F-E787-46DE-B0C1-40A4B2BEC930}" dt="2018-01-25T23:22:58.732" v="2889" actId="692"/>
          <ac:cxnSpMkLst>
            <pc:docMk/>
            <pc:sldMk cId="1522985925" sldId="299"/>
            <ac:cxnSpMk id="48" creationId="{D98DBBC3-B031-4FAC-85E3-D228CB013ED8}"/>
          </ac:cxnSpMkLst>
        </pc:cxnChg>
        <pc:cxnChg chg="add mod">
          <ac:chgData name="Andrew Helwer" userId="6d4bc576-75f9-4c71-959f-fcc4f350572c" providerId="ADAL" clId="{71AFCC0F-E787-46DE-B0C1-40A4B2BEC930}" dt="2018-01-25T23:22:54.378" v="2888" actId="692"/>
          <ac:cxnSpMkLst>
            <pc:docMk/>
            <pc:sldMk cId="1522985925" sldId="299"/>
            <ac:cxnSpMk id="49" creationId="{A0E2E2A7-608B-415A-9BEA-BFAE21593190}"/>
          </ac:cxnSpMkLst>
        </pc:cxnChg>
      </pc:sldChg>
      <pc:sldChg chg="addSp delSp modSp add modNotesTx">
        <pc:chgData name="Andrew Helwer" userId="6d4bc576-75f9-4c71-959f-fcc4f350572c" providerId="ADAL" clId="{71AFCC0F-E787-46DE-B0C1-40A4B2BEC930}" dt="2018-02-02T02:11:28.522" v="10261" actId="20577"/>
        <pc:sldMkLst>
          <pc:docMk/>
          <pc:sldMk cId="3046849025" sldId="301"/>
        </pc:sldMkLst>
        <pc:spChg chg="mod">
          <ac:chgData name="Andrew Helwer" userId="6d4bc576-75f9-4c71-959f-fcc4f350572c" providerId="ADAL" clId="{71AFCC0F-E787-46DE-B0C1-40A4B2BEC930}" dt="2018-01-24T23:38:50.935" v="640" actId="20577"/>
          <ac:spMkLst>
            <pc:docMk/>
            <pc:sldMk cId="3046849025" sldId="301"/>
            <ac:spMk id="2" creationId="{0A33A851-21D9-4623-868C-15912E8E1335}"/>
          </ac:spMkLst>
        </pc:spChg>
        <pc:spChg chg="del">
          <ac:chgData name="Andrew Helwer" userId="6d4bc576-75f9-4c71-959f-fcc4f350572c" providerId="ADAL" clId="{71AFCC0F-E787-46DE-B0C1-40A4B2BEC930}" dt="2018-01-24T23:22:35.190" v="462" actId="478"/>
          <ac:spMkLst>
            <pc:docMk/>
            <pc:sldMk cId="3046849025" sldId="301"/>
            <ac:spMk id="3" creationId="{8B106069-2A85-431B-A84E-FD8AE1611A2C}"/>
          </ac:spMkLst>
        </pc:spChg>
        <pc:spChg chg="add del mod">
          <ac:chgData name="Andrew Helwer" userId="6d4bc576-75f9-4c71-959f-fcc4f350572c" providerId="ADAL" clId="{71AFCC0F-E787-46DE-B0C1-40A4B2BEC930}" dt="2018-01-24T23:22:44.298" v="464" actId="11529"/>
          <ac:spMkLst>
            <pc:docMk/>
            <pc:sldMk cId="3046849025" sldId="301"/>
            <ac:spMk id="4" creationId="{D231211D-DC19-4A4E-A079-1C184C725133}"/>
          </ac:spMkLst>
        </pc:spChg>
        <pc:spChg chg="add del mod">
          <ac:chgData name="Andrew Helwer" userId="6d4bc576-75f9-4c71-959f-fcc4f350572c" providerId="ADAL" clId="{71AFCC0F-E787-46DE-B0C1-40A4B2BEC930}" dt="2018-01-24T23:38:24.379" v="618" actId="1076"/>
          <ac:spMkLst>
            <pc:docMk/>
            <pc:sldMk cId="3046849025" sldId="301"/>
            <ac:spMk id="5" creationId="{20A47BD6-B608-4798-8C93-8C91F79E46EB}"/>
          </ac:spMkLst>
        </pc:spChg>
        <pc:spChg chg="add del mod">
          <ac:chgData name="Andrew Helwer" userId="6d4bc576-75f9-4c71-959f-fcc4f350572c" providerId="ADAL" clId="{71AFCC0F-E787-46DE-B0C1-40A4B2BEC930}" dt="2018-01-24T23:38:24.379" v="618" actId="1076"/>
          <ac:spMkLst>
            <pc:docMk/>
            <pc:sldMk cId="3046849025" sldId="301"/>
            <ac:spMk id="6" creationId="{0954AD43-BEF4-4900-98E4-D0C4E4D9C60A}"/>
          </ac:spMkLst>
        </pc:spChg>
        <pc:spChg chg="add del mod">
          <ac:chgData name="Andrew Helwer" userId="6d4bc576-75f9-4c71-959f-fcc4f350572c" providerId="ADAL" clId="{71AFCC0F-E787-46DE-B0C1-40A4B2BEC930}" dt="2018-01-24T23:38:24.379" v="618" actId="1076"/>
          <ac:spMkLst>
            <pc:docMk/>
            <pc:sldMk cId="3046849025" sldId="301"/>
            <ac:spMk id="7" creationId="{BF5BD2DD-48E9-4A5E-8402-0550E8E73F8F}"/>
          </ac:spMkLst>
        </pc:spChg>
        <pc:spChg chg="add del mod">
          <ac:chgData name="Andrew Helwer" userId="6d4bc576-75f9-4c71-959f-fcc4f350572c" providerId="ADAL" clId="{71AFCC0F-E787-46DE-B0C1-40A4B2BEC930}" dt="2018-01-24T23:38:24.379" v="618" actId="1076"/>
          <ac:spMkLst>
            <pc:docMk/>
            <pc:sldMk cId="3046849025" sldId="301"/>
            <ac:spMk id="8" creationId="{CD1AA1EF-5444-44E4-9391-E38676F72117}"/>
          </ac:spMkLst>
        </pc:spChg>
        <pc:spChg chg="add mod">
          <ac:chgData name="Andrew Helwer" userId="6d4bc576-75f9-4c71-959f-fcc4f350572c" providerId="ADAL" clId="{71AFCC0F-E787-46DE-B0C1-40A4B2BEC930}" dt="2018-01-24T23:38:24.379" v="618" actId="1076"/>
          <ac:spMkLst>
            <pc:docMk/>
            <pc:sldMk cId="3046849025" sldId="301"/>
            <ac:spMk id="9" creationId="{B6EC1683-49A8-4493-8E28-77B6D4659787}"/>
          </ac:spMkLst>
        </pc:spChg>
        <pc:spChg chg="add del mod">
          <ac:chgData name="Andrew Helwer" userId="6d4bc576-75f9-4c71-959f-fcc4f350572c" providerId="ADAL" clId="{71AFCC0F-E787-46DE-B0C1-40A4B2BEC930}" dt="2018-01-24T23:38:24.379" v="618" actId="1076"/>
          <ac:spMkLst>
            <pc:docMk/>
            <pc:sldMk cId="3046849025" sldId="301"/>
            <ac:spMk id="10" creationId="{C0C71816-99E9-4630-AFBB-C02B2FBFADF3}"/>
          </ac:spMkLst>
        </pc:spChg>
        <pc:spChg chg="add del mod">
          <ac:chgData name="Andrew Helwer" userId="6d4bc576-75f9-4c71-959f-fcc4f350572c" providerId="ADAL" clId="{71AFCC0F-E787-46DE-B0C1-40A4B2BEC930}" dt="2018-01-24T23:38:24.379" v="618" actId="1076"/>
          <ac:spMkLst>
            <pc:docMk/>
            <pc:sldMk cId="3046849025" sldId="301"/>
            <ac:spMk id="11" creationId="{981C1165-C45D-4EED-A39C-825121DD4DB6}"/>
          </ac:spMkLst>
        </pc:spChg>
        <pc:spChg chg="add del mod">
          <ac:chgData name="Andrew Helwer" userId="6d4bc576-75f9-4c71-959f-fcc4f350572c" providerId="ADAL" clId="{71AFCC0F-E787-46DE-B0C1-40A4B2BEC930}" dt="2018-01-24T23:38:24.379" v="618" actId="1076"/>
          <ac:spMkLst>
            <pc:docMk/>
            <pc:sldMk cId="3046849025" sldId="301"/>
            <ac:spMk id="12" creationId="{9C4A6890-DC49-4433-B8F6-F8FEC652B8C9}"/>
          </ac:spMkLst>
        </pc:spChg>
        <pc:spChg chg="add del mod">
          <ac:chgData name="Andrew Helwer" userId="6d4bc576-75f9-4c71-959f-fcc4f350572c" providerId="ADAL" clId="{71AFCC0F-E787-46DE-B0C1-40A4B2BEC930}" dt="2018-01-24T23:38:24.379" v="618" actId="1076"/>
          <ac:spMkLst>
            <pc:docMk/>
            <pc:sldMk cId="3046849025" sldId="301"/>
            <ac:spMk id="13" creationId="{AF2113A3-5544-458F-98AC-7752A1A06121}"/>
          </ac:spMkLst>
        </pc:spChg>
        <pc:spChg chg="add del mod">
          <ac:chgData name="Andrew Helwer" userId="6d4bc576-75f9-4c71-959f-fcc4f350572c" providerId="ADAL" clId="{71AFCC0F-E787-46DE-B0C1-40A4B2BEC930}" dt="2018-01-24T23:38:24.379" v="618" actId="1076"/>
          <ac:spMkLst>
            <pc:docMk/>
            <pc:sldMk cId="3046849025" sldId="301"/>
            <ac:spMk id="14" creationId="{4C67AE55-EF47-42D1-9345-D9AE5947DD5E}"/>
          </ac:spMkLst>
        </pc:spChg>
        <pc:spChg chg="add del">
          <ac:chgData name="Andrew Helwer" userId="6d4bc576-75f9-4c71-959f-fcc4f350572c" providerId="ADAL" clId="{71AFCC0F-E787-46DE-B0C1-40A4B2BEC930}" dt="2018-01-24T23:27:57.868" v="517" actId="208"/>
          <ac:spMkLst>
            <pc:docMk/>
            <pc:sldMk cId="3046849025" sldId="301"/>
            <ac:spMk id="15" creationId="{6F5DC4F5-A483-43C1-B3DF-1CF8CF2D77B7}"/>
          </ac:spMkLst>
        </pc:spChg>
        <pc:spChg chg="add del mod">
          <ac:chgData name="Andrew Helwer" userId="6d4bc576-75f9-4c71-959f-fcc4f350572c" providerId="ADAL" clId="{71AFCC0F-E787-46DE-B0C1-40A4B2BEC930}" dt="2018-01-24T23:29:10.619" v="531" actId="478"/>
          <ac:spMkLst>
            <pc:docMk/>
            <pc:sldMk cId="3046849025" sldId="301"/>
            <ac:spMk id="16" creationId="{775550A8-1E79-4AAD-8F0A-3F4AF876318A}"/>
          </ac:spMkLst>
        </pc:spChg>
        <pc:spChg chg="add del mod">
          <ac:chgData name="Andrew Helwer" userId="6d4bc576-75f9-4c71-959f-fcc4f350572c" providerId="ADAL" clId="{71AFCC0F-E787-46DE-B0C1-40A4B2BEC930}" dt="2018-01-24T23:29:40.115" v="537" actId="478"/>
          <ac:spMkLst>
            <pc:docMk/>
            <pc:sldMk cId="3046849025" sldId="301"/>
            <ac:spMk id="17" creationId="{719BF0BC-F383-4C64-B164-CD7120824D36}"/>
          </ac:spMkLst>
        </pc:spChg>
        <pc:spChg chg="add mod">
          <ac:chgData name="Andrew Helwer" userId="6d4bc576-75f9-4c71-959f-fcc4f350572c" providerId="ADAL" clId="{71AFCC0F-E787-46DE-B0C1-40A4B2BEC930}" dt="2018-01-24T23:38:24.379" v="618" actId="1076"/>
          <ac:spMkLst>
            <pc:docMk/>
            <pc:sldMk cId="3046849025" sldId="301"/>
            <ac:spMk id="18" creationId="{7CC27EEA-BBAE-4A93-B34B-D125CF91E9C4}"/>
          </ac:spMkLst>
        </pc:spChg>
        <pc:spChg chg="add mod">
          <ac:chgData name="Andrew Helwer" userId="6d4bc576-75f9-4c71-959f-fcc4f350572c" providerId="ADAL" clId="{71AFCC0F-E787-46DE-B0C1-40A4B2BEC930}" dt="2018-01-24T23:38:24.379" v="618" actId="1076"/>
          <ac:spMkLst>
            <pc:docMk/>
            <pc:sldMk cId="3046849025" sldId="301"/>
            <ac:spMk id="19" creationId="{F1312E6A-2C32-46E3-AF98-21FB8B23F222}"/>
          </ac:spMkLst>
        </pc:spChg>
        <pc:spChg chg="add mod">
          <ac:chgData name="Andrew Helwer" userId="6d4bc576-75f9-4c71-959f-fcc4f350572c" providerId="ADAL" clId="{71AFCC0F-E787-46DE-B0C1-40A4B2BEC930}" dt="2018-01-24T23:38:24.379" v="618" actId="1076"/>
          <ac:spMkLst>
            <pc:docMk/>
            <pc:sldMk cId="3046849025" sldId="301"/>
            <ac:spMk id="20" creationId="{4CF1C9A3-2884-47B8-8779-11F946CD1091}"/>
          </ac:spMkLst>
        </pc:spChg>
        <pc:spChg chg="add mod">
          <ac:chgData name="Andrew Helwer" userId="6d4bc576-75f9-4c71-959f-fcc4f350572c" providerId="ADAL" clId="{71AFCC0F-E787-46DE-B0C1-40A4B2BEC930}" dt="2018-01-24T23:38:24.379" v="618" actId="1076"/>
          <ac:spMkLst>
            <pc:docMk/>
            <pc:sldMk cId="3046849025" sldId="301"/>
            <ac:spMk id="25" creationId="{CDC7A181-C622-46DE-993B-F45BCE7EFE02}"/>
          </ac:spMkLst>
        </pc:spChg>
        <pc:spChg chg="add del">
          <ac:chgData name="Andrew Helwer" userId="6d4bc576-75f9-4c71-959f-fcc4f350572c" providerId="ADAL" clId="{71AFCC0F-E787-46DE-B0C1-40A4B2BEC930}" dt="2018-01-24T23:33:23.762" v="579" actId="208"/>
          <ac:spMkLst>
            <pc:docMk/>
            <pc:sldMk cId="3046849025" sldId="301"/>
            <ac:spMk id="26" creationId="{5C325078-E1A9-4A82-AEF8-9E4CB005D5E6}"/>
          </ac:spMkLst>
        </pc:spChg>
        <pc:spChg chg="add mod">
          <ac:chgData name="Andrew Helwer" userId="6d4bc576-75f9-4c71-959f-fcc4f350572c" providerId="ADAL" clId="{71AFCC0F-E787-46DE-B0C1-40A4B2BEC930}" dt="2018-01-24T23:38:24.379" v="618" actId="1076"/>
          <ac:spMkLst>
            <pc:docMk/>
            <pc:sldMk cId="3046849025" sldId="301"/>
            <ac:spMk id="27" creationId="{B13CD787-5C62-47B1-B871-BE6C4AFBBAB9}"/>
          </ac:spMkLst>
        </pc:spChg>
        <pc:spChg chg="add mod">
          <ac:chgData name="Andrew Helwer" userId="6d4bc576-75f9-4c71-959f-fcc4f350572c" providerId="ADAL" clId="{71AFCC0F-E787-46DE-B0C1-40A4B2BEC930}" dt="2018-01-24T23:38:24.379" v="618" actId="1076"/>
          <ac:spMkLst>
            <pc:docMk/>
            <pc:sldMk cId="3046849025" sldId="301"/>
            <ac:spMk id="28" creationId="{10A6D734-A222-4831-B57D-CD7866AAA052}"/>
          </ac:spMkLst>
        </pc:spChg>
        <pc:spChg chg="add mod">
          <ac:chgData name="Andrew Helwer" userId="6d4bc576-75f9-4c71-959f-fcc4f350572c" providerId="ADAL" clId="{71AFCC0F-E787-46DE-B0C1-40A4B2BEC930}" dt="2018-01-24T23:38:24.379" v="618" actId="1076"/>
          <ac:spMkLst>
            <pc:docMk/>
            <pc:sldMk cId="3046849025" sldId="301"/>
            <ac:spMk id="29" creationId="{371EF537-E806-49CB-BD9F-77CE3D609951}"/>
          </ac:spMkLst>
        </pc:spChg>
        <pc:spChg chg="add del mod">
          <ac:chgData name="Andrew Helwer" userId="6d4bc576-75f9-4c71-959f-fcc4f350572c" providerId="ADAL" clId="{71AFCC0F-E787-46DE-B0C1-40A4B2BEC930}" dt="2018-01-24T23:35:18.221" v="595" actId="11529"/>
          <ac:spMkLst>
            <pc:docMk/>
            <pc:sldMk cId="3046849025" sldId="301"/>
            <ac:spMk id="30" creationId="{26E811F1-648A-4DD9-8E78-92929416C0AF}"/>
          </ac:spMkLst>
        </pc:spChg>
        <pc:spChg chg="add del mod">
          <ac:chgData name="Andrew Helwer" userId="6d4bc576-75f9-4c71-959f-fcc4f350572c" providerId="ADAL" clId="{71AFCC0F-E787-46DE-B0C1-40A4B2BEC930}" dt="2018-01-24T23:39:24.842" v="644" actId="478"/>
          <ac:spMkLst>
            <pc:docMk/>
            <pc:sldMk cId="3046849025" sldId="301"/>
            <ac:spMk id="46" creationId="{51269562-D76E-44D6-B6D4-099F9F3F444D}"/>
          </ac:spMkLst>
        </pc:spChg>
        <pc:spChg chg="add mod">
          <ac:chgData name="Andrew Helwer" userId="6d4bc576-75f9-4c71-959f-fcc4f350572c" providerId="ADAL" clId="{71AFCC0F-E787-46DE-B0C1-40A4B2BEC930}" dt="2018-01-24T23:43:04.064" v="667" actId="1076"/>
          <ac:spMkLst>
            <pc:docMk/>
            <pc:sldMk cId="3046849025" sldId="301"/>
            <ac:spMk id="59" creationId="{4B418671-2678-4327-86D8-949CFCBBA37E}"/>
          </ac:spMkLst>
        </pc:spChg>
        <pc:spChg chg="add mod">
          <ac:chgData name="Andrew Helwer" userId="6d4bc576-75f9-4c71-959f-fcc4f350572c" providerId="ADAL" clId="{71AFCC0F-E787-46DE-B0C1-40A4B2BEC930}" dt="2018-01-24T23:43:04.064" v="667" actId="1076"/>
          <ac:spMkLst>
            <pc:docMk/>
            <pc:sldMk cId="3046849025" sldId="301"/>
            <ac:spMk id="60" creationId="{E811DD27-443D-4522-A9D8-E3D9F40DB95D}"/>
          </ac:spMkLst>
        </pc:spChg>
        <pc:spChg chg="add mod">
          <ac:chgData name="Andrew Helwer" userId="6d4bc576-75f9-4c71-959f-fcc4f350572c" providerId="ADAL" clId="{71AFCC0F-E787-46DE-B0C1-40A4B2BEC930}" dt="2018-01-24T23:43:04.064" v="667" actId="1076"/>
          <ac:spMkLst>
            <pc:docMk/>
            <pc:sldMk cId="3046849025" sldId="301"/>
            <ac:spMk id="61" creationId="{31055E1E-8F96-4060-87D6-4D330DEB0451}"/>
          </ac:spMkLst>
        </pc:spChg>
        <pc:spChg chg="add mod">
          <ac:chgData name="Andrew Helwer" userId="6d4bc576-75f9-4c71-959f-fcc4f350572c" providerId="ADAL" clId="{71AFCC0F-E787-46DE-B0C1-40A4B2BEC930}" dt="2018-01-24T23:43:04.064" v="667" actId="1076"/>
          <ac:spMkLst>
            <pc:docMk/>
            <pc:sldMk cId="3046849025" sldId="301"/>
            <ac:spMk id="62" creationId="{6D23F1B5-ADE2-4992-93E0-AE28F418B87D}"/>
          </ac:spMkLst>
        </pc:spChg>
        <pc:spChg chg="add mod">
          <ac:chgData name="Andrew Helwer" userId="6d4bc576-75f9-4c71-959f-fcc4f350572c" providerId="ADAL" clId="{71AFCC0F-E787-46DE-B0C1-40A4B2BEC930}" dt="2018-01-24T23:43:04.064" v="667" actId="1076"/>
          <ac:spMkLst>
            <pc:docMk/>
            <pc:sldMk cId="3046849025" sldId="301"/>
            <ac:spMk id="63" creationId="{5752ACCF-CE8E-4A8B-A8F3-7259267A2AD6}"/>
          </ac:spMkLst>
        </pc:spChg>
        <pc:spChg chg="add mod">
          <ac:chgData name="Andrew Helwer" userId="6d4bc576-75f9-4c71-959f-fcc4f350572c" providerId="ADAL" clId="{71AFCC0F-E787-46DE-B0C1-40A4B2BEC930}" dt="2018-01-24T23:43:04.064" v="667" actId="1076"/>
          <ac:spMkLst>
            <pc:docMk/>
            <pc:sldMk cId="3046849025" sldId="301"/>
            <ac:spMk id="64" creationId="{39578D32-A515-437C-8FDC-FFE78D1CDBB0}"/>
          </ac:spMkLst>
        </pc:spChg>
        <pc:spChg chg="add mod">
          <ac:chgData name="Andrew Helwer" userId="6d4bc576-75f9-4c71-959f-fcc4f350572c" providerId="ADAL" clId="{71AFCC0F-E787-46DE-B0C1-40A4B2BEC930}" dt="2018-01-24T23:43:04.064" v="667" actId="1076"/>
          <ac:spMkLst>
            <pc:docMk/>
            <pc:sldMk cId="3046849025" sldId="301"/>
            <ac:spMk id="65" creationId="{D7F42900-2C7C-41B2-8C29-3016AC0DF79F}"/>
          </ac:spMkLst>
        </pc:spChg>
        <pc:spChg chg="add mod">
          <ac:chgData name="Andrew Helwer" userId="6d4bc576-75f9-4c71-959f-fcc4f350572c" providerId="ADAL" clId="{71AFCC0F-E787-46DE-B0C1-40A4B2BEC930}" dt="2018-01-24T23:43:04.064" v="667" actId="1076"/>
          <ac:spMkLst>
            <pc:docMk/>
            <pc:sldMk cId="3046849025" sldId="301"/>
            <ac:spMk id="66" creationId="{BAEEFEA8-8770-439B-A942-F702EDA94D4B}"/>
          </ac:spMkLst>
        </pc:spChg>
        <pc:spChg chg="add mod">
          <ac:chgData name="Andrew Helwer" userId="6d4bc576-75f9-4c71-959f-fcc4f350572c" providerId="ADAL" clId="{71AFCC0F-E787-46DE-B0C1-40A4B2BEC930}" dt="2018-01-24T23:43:04.064" v="667" actId="1076"/>
          <ac:spMkLst>
            <pc:docMk/>
            <pc:sldMk cId="3046849025" sldId="301"/>
            <ac:spMk id="67" creationId="{99D57001-4619-4A4A-91FE-687DC0D21969}"/>
          </ac:spMkLst>
        </pc:spChg>
        <pc:spChg chg="add mod">
          <ac:chgData name="Andrew Helwer" userId="6d4bc576-75f9-4c71-959f-fcc4f350572c" providerId="ADAL" clId="{71AFCC0F-E787-46DE-B0C1-40A4B2BEC930}" dt="2018-01-24T23:43:04.064" v="667" actId="1076"/>
          <ac:spMkLst>
            <pc:docMk/>
            <pc:sldMk cId="3046849025" sldId="301"/>
            <ac:spMk id="68" creationId="{FE4F890A-596A-4EFB-B160-1E9B0EBCA2FE}"/>
          </ac:spMkLst>
        </pc:spChg>
        <pc:spChg chg="add mod">
          <ac:chgData name="Andrew Helwer" userId="6d4bc576-75f9-4c71-959f-fcc4f350572c" providerId="ADAL" clId="{71AFCC0F-E787-46DE-B0C1-40A4B2BEC930}" dt="2018-01-24T23:43:04.064" v="667" actId="1076"/>
          <ac:spMkLst>
            <pc:docMk/>
            <pc:sldMk cId="3046849025" sldId="301"/>
            <ac:spMk id="69" creationId="{05189B67-74C0-48B1-BADA-CD9E9F6026CD}"/>
          </ac:spMkLst>
        </pc:spChg>
        <pc:spChg chg="add mod">
          <ac:chgData name="Andrew Helwer" userId="6d4bc576-75f9-4c71-959f-fcc4f350572c" providerId="ADAL" clId="{71AFCC0F-E787-46DE-B0C1-40A4B2BEC930}" dt="2018-01-24T23:43:04.064" v="667" actId="1076"/>
          <ac:spMkLst>
            <pc:docMk/>
            <pc:sldMk cId="3046849025" sldId="301"/>
            <ac:spMk id="70" creationId="{F274C4C0-50AF-436B-AB4E-B0B7CEC1D3D0}"/>
          </ac:spMkLst>
        </pc:spChg>
        <pc:spChg chg="add mod">
          <ac:chgData name="Andrew Helwer" userId="6d4bc576-75f9-4c71-959f-fcc4f350572c" providerId="ADAL" clId="{71AFCC0F-E787-46DE-B0C1-40A4B2BEC930}" dt="2018-01-24T23:43:04.064" v="667" actId="1076"/>
          <ac:spMkLst>
            <pc:docMk/>
            <pc:sldMk cId="3046849025" sldId="301"/>
            <ac:spMk id="71" creationId="{0DF265E0-4671-4371-8648-E8D2A406851C}"/>
          </ac:spMkLst>
        </pc:spChg>
        <pc:spChg chg="add mod">
          <ac:chgData name="Andrew Helwer" userId="6d4bc576-75f9-4c71-959f-fcc4f350572c" providerId="ADAL" clId="{71AFCC0F-E787-46DE-B0C1-40A4B2BEC930}" dt="2018-01-24T23:43:04.064" v="667" actId="1076"/>
          <ac:spMkLst>
            <pc:docMk/>
            <pc:sldMk cId="3046849025" sldId="301"/>
            <ac:spMk id="72" creationId="{94CDB436-46CD-4A05-90E2-8CE5EDAD2050}"/>
          </ac:spMkLst>
        </pc:spChg>
        <pc:spChg chg="add mod">
          <ac:chgData name="Andrew Helwer" userId="6d4bc576-75f9-4c71-959f-fcc4f350572c" providerId="ADAL" clId="{71AFCC0F-E787-46DE-B0C1-40A4B2BEC930}" dt="2018-01-24T23:43:04.064" v="667" actId="1076"/>
          <ac:spMkLst>
            <pc:docMk/>
            <pc:sldMk cId="3046849025" sldId="301"/>
            <ac:spMk id="73" creationId="{9DF50E8A-EBE0-47E4-86D5-4101619C3290}"/>
          </ac:spMkLst>
        </pc:spChg>
        <pc:spChg chg="add mod">
          <ac:chgData name="Andrew Helwer" userId="6d4bc576-75f9-4c71-959f-fcc4f350572c" providerId="ADAL" clId="{71AFCC0F-E787-46DE-B0C1-40A4B2BEC930}" dt="2018-01-24T23:43:04.064" v="667" actId="1076"/>
          <ac:spMkLst>
            <pc:docMk/>
            <pc:sldMk cId="3046849025" sldId="301"/>
            <ac:spMk id="74" creationId="{DB97E45F-5D23-4955-8559-807D39AE3BEA}"/>
          </ac:spMkLst>
        </pc:spChg>
        <pc:spChg chg="add mod">
          <ac:chgData name="Andrew Helwer" userId="6d4bc576-75f9-4c71-959f-fcc4f350572c" providerId="ADAL" clId="{71AFCC0F-E787-46DE-B0C1-40A4B2BEC930}" dt="2018-01-24T23:43:04.064" v="667" actId="1076"/>
          <ac:spMkLst>
            <pc:docMk/>
            <pc:sldMk cId="3046849025" sldId="301"/>
            <ac:spMk id="75" creationId="{80AA1537-555E-4EDA-ACDC-7340B742407C}"/>
          </ac:spMkLst>
        </pc:spChg>
        <pc:spChg chg="add mod">
          <ac:chgData name="Andrew Helwer" userId="6d4bc576-75f9-4c71-959f-fcc4f350572c" providerId="ADAL" clId="{71AFCC0F-E787-46DE-B0C1-40A4B2BEC930}" dt="2018-01-24T23:55:20.252" v="776" actId="1076"/>
          <ac:spMkLst>
            <pc:docMk/>
            <pc:sldMk cId="3046849025" sldId="301"/>
            <ac:spMk id="83" creationId="{808099A7-41C6-42BC-A46E-96D1D473E923}"/>
          </ac:spMkLst>
        </pc:spChg>
        <pc:spChg chg="add mod">
          <ac:chgData name="Andrew Helwer" userId="6d4bc576-75f9-4c71-959f-fcc4f350572c" providerId="ADAL" clId="{71AFCC0F-E787-46DE-B0C1-40A4B2BEC930}" dt="2018-01-24T23:54:40.405" v="775" actId="1076"/>
          <ac:spMkLst>
            <pc:docMk/>
            <pc:sldMk cId="3046849025" sldId="301"/>
            <ac:spMk id="84" creationId="{A131E7BA-7C96-4471-8707-5664F0EA4C1B}"/>
          </ac:spMkLst>
        </pc:spChg>
        <pc:cxnChg chg="add del mod">
          <ac:chgData name="Andrew Helwer" userId="6d4bc576-75f9-4c71-959f-fcc4f350572c" providerId="ADAL" clId="{71AFCC0F-E787-46DE-B0C1-40A4B2BEC930}" dt="2018-01-24T23:38:34.006" v="619" actId="478"/>
          <ac:cxnSpMkLst>
            <pc:docMk/>
            <pc:sldMk cId="3046849025" sldId="301"/>
            <ac:cxnSpMk id="22" creationId="{C8FD2B93-9F0C-4AEF-A3BF-696707146772}"/>
          </ac:cxnSpMkLst>
        </pc:cxnChg>
        <pc:cxnChg chg="add del mod">
          <ac:chgData name="Andrew Helwer" userId="6d4bc576-75f9-4c71-959f-fcc4f350572c" providerId="ADAL" clId="{71AFCC0F-E787-46DE-B0C1-40A4B2BEC930}" dt="2018-01-24T23:38:34.934" v="620" actId="478"/>
          <ac:cxnSpMkLst>
            <pc:docMk/>
            <pc:sldMk cId="3046849025" sldId="301"/>
            <ac:cxnSpMk id="24" creationId="{FF0765F8-823C-4969-AC09-C67F803D244A}"/>
          </ac:cxnSpMkLst>
        </pc:cxnChg>
        <pc:cxnChg chg="add del mod">
          <ac:chgData name="Andrew Helwer" userId="6d4bc576-75f9-4c71-959f-fcc4f350572c" providerId="ADAL" clId="{71AFCC0F-E787-46DE-B0C1-40A4B2BEC930}" dt="2018-01-24T23:35:59.993" v="602" actId="478"/>
          <ac:cxnSpMkLst>
            <pc:docMk/>
            <pc:sldMk cId="3046849025" sldId="301"/>
            <ac:cxnSpMk id="32" creationId="{14F628DD-8550-4948-A49A-1D6489F23FD8}"/>
          </ac:cxnSpMkLst>
        </pc:cxnChg>
        <pc:cxnChg chg="add del mod">
          <ac:chgData name="Andrew Helwer" userId="6d4bc576-75f9-4c71-959f-fcc4f350572c" providerId="ADAL" clId="{71AFCC0F-E787-46DE-B0C1-40A4B2BEC930}" dt="2018-01-24T23:36:20.066" v="604" actId="208"/>
          <ac:cxnSpMkLst>
            <pc:docMk/>
            <pc:sldMk cId="3046849025" sldId="301"/>
            <ac:cxnSpMk id="39" creationId="{9F872BE3-2B44-4B66-95C2-BD38EF7A78BC}"/>
          </ac:cxnSpMkLst>
        </pc:cxnChg>
        <pc:cxnChg chg="add mod">
          <ac:chgData name="Andrew Helwer" userId="6d4bc576-75f9-4c71-959f-fcc4f350572c" providerId="ADAL" clId="{71AFCC0F-E787-46DE-B0C1-40A4B2BEC930}" dt="2018-01-25T00:13:23.292" v="1071" actId="208"/>
          <ac:cxnSpMkLst>
            <pc:docMk/>
            <pc:sldMk cId="3046849025" sldId="301"/>
            <ac:cxnSpMk id="43" creationId="{48AAC08C-8FDA-43FC-8EDC-1DD8EFD02E61}"/>
          </ac:cxnSpMkLst>
        </pc:cxnChg>
        <pc:cxnChg chg="add del mod">
          <ac:chgData name="Andrew Helwer" userId="6d4bc576-75f9-4c71-959f-fcc4f350572c" providerId="ADAL" clId="{71AFCC0F-E787-46DE-B0C1-40A4B2BEC930}" dt="2018-01-24T23:39:38.413" v="646" actId="11529"/>
          <ac:cxnSpMkLst>
            <pc:docMk/>
            <pc:sldMk cId="3046849025" sldId="301"/>
            <ac:cxnSpMk id="48" creationId="{286B7D10-CE4D-46B0-9FD9-7B08CDAC5A4E}"/>
          </ac:cxnSpMkLst>
        </pc:cxnChg>
        <pc:cxnChg chg="add mod">
          <ac:chgData name="Andrew Helwer" userId="6d4bc576-75f9-4c71-959f-fcc4f350572c" providerId="ADAL" clId="{71AFCC0F-E787-46DE-B0C1-40A4B2BEC930}" dt="2018-01-25T00:13:13.068" v="1068" actId="208"/>
          <ac:cxnSpMkLst>
            <pc:docMk/>
            <pc:sldMk cId="3046849025" sldId="301"/>
            <ac:cxnSpMk id="50" creationId="{D39AAA48-7430-4215-9B7C-0A98C0EEE893}"/>
          </ac:cxnSpMkLst>
        </pc:cxnChg>
        <pc:cxnChg chg="add mod">
          <ac:chgData name="Andrew Helwer" userId="6d4bc576-75f9-4c71-959f-fcc4f350572c" providerId="ADAL" clId="{71AFCC0F-E787-46DE-B0C1-40A4B2BEC930}" dt="2018-01-25T00:13:27.668" v="1072" actId="208"/>
          <ac:cxnSpMkLst>
            <pc:docMk/>
            <pc:sldMk cId="3046849025" sldId="301"/>
            <ac:cxnSpMk id="52" creationId="{E4A59475-3B3E-4225-B7BE-8CD76549F85C}"/>
          </ac:cxnSpMkLst>
        </pc:cxnChg>
        <pc:cxnChg chg="add del mod">
          <ac:chgData name="Andrew Helwer" userId="6d4bc576-75f9-4c71-959f-fcc4f350572c" providerId="ADAL" clId="{71AFCC0F-E787-46DE-B0C1-40A4B2BEC930}" dt="2018-01-24T23:40:56.056" v="653" actId="11529"/>
          <ac:cxnSpMkLst>
            <pc:docMk/>
            <pc:sldMk cId="3046849025" sldId="301"/>
            <ac:cxnSpMk id="54" creationId="{6E156A3C-D53A-49CE-8AA7-F8017F947B7C}"/>
          </ac:cxnSpMkLst>
        </pc:cxnChg>
        <pc:cxnChg chg="add mod">
          <ac:chgData name="Andrew Helwer" userId="6d4bc576-75f9-4c71-959f-fcc4f350572c" providerId="ADAL" clId="{71AFCC0F-E787-46DE-B0C1-40A4B2BEC930}" dt="2018-01-25T00:13:16.102" v="1069" actId="208"/>
          <ac:cxnSpMkLst>
            <pc:docMk/>
            <pc:sldMk cId="3046849025" sldId="301"/>
            <ac:cxnSpMk id="56" creationId="{9459A369-D462-40D8-A298-FAD90A5D69A2}"/>
          </ac:cxnSpMkLst>
        </pc:cxnChg>
        <pc:cxnChg chg="add mod">
          <ac:chgData name="Andrew Helwer" userId="6d4bc576-75f9-4c71-959f-fcc4f350572c" providerId="ADAL" clId="{71AFCC0F-E787-46DE-B0C1-40A4B2BEC930}" dt="2018-01-25T00:13:31.413" v="1073" actId="208"/>
          <ac:cxnSpMkLst>
            <pc:docMk/>
            <pc:sldMk cId="3046849025" sldId="301"/>
            <ac:cxnSpMk id="58" creationId="{174BE93B-BABD-410F-8587-BCDBBB12E194}"/>
          </ac:cxnSpMkLst>
        </pc:cxnChg>
        <pc:cxnChg chg="add mod">
          <ac:chgData name="Andrew Helwer" userId="6d4bc576-75f9-4c71-959f-fcc4f350572c" providerId="ADAL" clId="{71AFCC0F-E787-46DE-B0C1-40A4B2BEC930}" dt="2018-01-25T00:13:36.489" v="1074" actId="208"/>
          <ac:cxnSpMkLst>
            <pc:docMk/>
            <pc:sldMk cId="3046849025" sldId="301"/>
            <ac:cxnSpMk id="77" creationId="{67250261-C1D9-47C9-9E9E-FE4154D81CF2}"/>
          </ac:cxnSpMkLst>
        </pc:cxnChg>
        <pc:cxnChg chg="add mod">
          <ac:chgData name="Andrew Helwer" userId="6d4bc576-75f9-4c71-959f-fcc4f350572c" providerId="ADAL" clId="{71AFCC0F-E787-46DE-B0C1-40A4B2BEC930}" dt="2018-01-25T00:13:46.584" v="1077" actId="208"/>
          <ac:cxnSpMkLst>
            <pc:docMk/>
            <pc:sldMk cId="3046849025" sldId="301"/>
            <ac:cxnSpMk id="79" creationId="{94B94FB3-4406-4322-910C-C217851AB456}"/>
          </ac:cxnSpMkLst>
        </pc:cxnChg>
        <pc:cxnChg chg="add mod">
          <ac:chgData name="Andrew Helwer" userId="6d4bc576-75f9-4c71-959f-fcc4f350572c" providerId="ADAL" clId="{71AFCC0F-E787-46DE-B0C1-40A4B2BEC930}" dt="2018-01-25T00:13:43.143" v="1076" actId="208"/>
          <ac:cxnSpMkLst>
            <pc:docMk/>
            <pc:sldMk cId="3046849025" sldId="301"/>
            <ac:cxnSpMk id="81" creationId="{4F7DDD07-03A5-4C1E-ADE5-1F3FA8D12905}"/>
          </ac:cxnSpMkLst>
        </pc:cxnChg>
        <pc:cxnChg chg="add mod">
          <ac:chgData name="Andrew Helwer" userId="6d4bc576-75f9-4c71-959f-fcc4f350572c" providerId="ADAL" clId="{71AFCC0F-E787-46DE-B0C1-40A4B2BEC930}" dt="2018-01-25T00:13:39.966" v="1075" actId="208"/>
          <ac:cxnSpMkLst>
            <pc:docMk/>
            <pc:sldMk cId="3046849025" sldId="301"/>
            <ac:cxnSpMk id="82" creationId="{B157F642-D718-44A3-8A6A-3D57BCBD840F}"/>
          </ac:cxnSpMkLst>
        </pc:cxnChg>
      </pc:sldChg>
      <pc:sldChg chg="addSp delSp modSp add modNotesTx">
        <pc:chgData name="Andrew Helwer" userId="6d4bc576-75f9-4c71-959f-fcc4f350572c" providerId="ADAL" clId="{71AFCC0F-E787-46DE-B0C1-40A4B2BEC930}" dt="2018-02-02T02:10:17.729" v="10121" actId="20577"/>
        <pc:sldMkLst>
          <pc:docMk/>
          <pc:sldMk cId="1608825516" sldId="302"/>
        </pc:sldMkLst>
        <pc:spChg chg="mod">
          <ac:chgData name="Andrew Helwer" userId="6d4bc576-75f9-4c71-959f-fcc4f350572c" providerId="ADAL" clId="{71AFCC0F-E787-46DE-B0C1-40A4B2BEC930}" dt="2018-01-24T23:52:50.062" v="764" actId="20577"/>
          <ac:spMkLst>
            <pc:docMk/>
            <pc:sldMk cId="1608825516" sldId="302"/>
            <ac:spMk id="2" creationId="{4900EFDC-9D68-4421-91EB-92CD11DC7437}"/>
          </ac:spMkLst>
        </pc:spChg>
        <pc:spChg chg="del">
          <ac:chgData name="Andrew Helwer" userId="6d4bc576-75f9-4c71-959f-fcc4f350572c" providerId="ADAL" clId="{71AFCC0F-E787-46DE-B0C1-40A4B2BEC930}" dt="2018-01-24T23:42:19.584" v="659" actId="478"/>
          <ac:spMkLst>
            <pc:docMk/>
            <pc:sldMk cId="1608825516" sldId="302"/>
            <ac:spMk id="3" creationId="{C9DCF9C3-647B-4300-BF97-600BE005530F}"/>
          </ac:spMkLst>
        </pc:spChg>
        <pc:spChg chg="add">
          <ac:chgData name="Andrew Helwer" userId="6d4bc576-75f9-4c71-959f-fcc4f350572c" providerId="ADAL" clId="{71AFCC0F-E787-46DE-B0C1-40A4B2BEC930}" dt="2018-01-24T23:42:24.288" v="660" actId="1076"/>
          <ac:spMkLst>
            <pc:docMk/>
            <pc:sldMk cId="1608825516" sldId="302"/>
            <ac:spMk id="4" creationId="{F5C18447-5C01-407D-88E6-5DCCBE0A2A78}"/>
          </ac:spMkLst>
        </pc:spChg>
        <pc:spChg chg="add">
          <ac:chgData name="Andrew Helwer" userId="6d4bc576-75f9-4c71-959f-fcc4f350572c" providerId="ADAL" clId="{71AFCC0F-E787-46DE-B0C1-40A4B2BEC930}" dt="2018-01-24T23:42:24.288" v="660" actId="1076"/>
          <ac:spMkLst>
            <pc:docMk/>
            <pc:sldMk cId="1608825516" sldId="302"/>
            <ac:spMk id="5" creationId="{CA0E1FFD-DAF5-4E0B-9EDF-D51CD40DA5D5}"/>
          </ac:spMkLst>
        </pc:spChg>
        <pc:spChg chg="add">
          <ac:chgData name="Andrew Helwer" userId="6d4bc576-75f9-4c71-959f-fcc4f350572c" providerId="ADAL" clId="{71AFCC0F-E787-46DE-B0C1-40A4B2BEC930}" dt="2018-01-24T23:42:24.288" v="660" actId="1076"/>
          <ac:spMkLst>
            <pc:docMk/>
            <pc:sldMk cId="1608825516" sldId="302"/>
            <ac:spMk id="6" creationId="{F4170DC9-E3E0-431B-9F21-26E1F65CB50F}"/>
          </ac:spMkLst>
        </pc:spChg>
        <pc:spChg chg="add">
          <ac:chgData name="Andrew Helwer" userId="6d4bc576-75f9-4c71-959f-fcc4f350572c" providerId="ADAL" clId="{71AFCC0F-E787-46DE-B0C1-40A4B2BEC930}" dt="2018-01-24T23:42:24.288" v="660" actId="1076"/>
          <ac:spMkLst>
            <pc:docMk/>
            <pc:sldMk cId="1608825516" sldId="302"/>
            <ac:spMk id="7" creationId="{34132AEE-B97B-4ED3-8255-D2AD09818AA2}"/>
          </ac:spMkLst>
        </pc:spChg>
        <pc:spChg chg="add">
          <ac:chgData name="Andrew Helwer" userId="6d4bc576-75f9-4c71-959f-fcc4f350572c" providerId="ADAL" clId="{71AFCC0F-E787-46DE-B0C1-40A4B2BEC930}" dt="2018-01-24T23:42:24.288" v="660" actId="1076"/>
          <ac:spMkLst>
            <pc:docMk/>
            <pc:sldMk cId="1608825516" sldId="302"/>
            <ac:spMk id="8" creationId="{72603480-D88E-45AF-BFAA-6CE2050961AE}"/>
          </ac:spMkLst>
        </pc:spChg>
        <pc:spChg chg="add">
          <ac:chgData name="Andrew Helwer" userId="6d4bc576-75f9-4c71-959f-fcc4f350572c" providerId="ADAL" clId="{71AFCC0F-E787-46DE-B0C1-40A4B2BEC930}" dt="2018-01-24T23:42:24.288" v="660" actId="1076"/>
          <ac:spMkLst>
            <pc:docMk/>
            <pc:sldMk cId="1608825516" sldId="302"/>
            <ac:spMk id="9" creationId="{A1471966-119D-4BDE-946F-1E80CF5DBF67}"/>
          </ac:spMkLst>
        </pc:spChg>
        <pc:spChg chg="add">
          <ac:chgData name="Andrew Helwer" userId="6d4bc576-75f9-4c71-959f-fcc4f350572c" providerId="ADAL" clId="{71AFCC0F-E787-46DE-B0C1-40A4B2BEC930}" dt="2018-01-24T23:42:24.288" v="660" actId="1076"/>
          <ac:spMkLst>
            <pc:docMk/>
            <pc:sldMk cId="1608825516" sldId="302"/>
            <ac:spMk id="10" creationId="{79E20215-451C-47D1-8CCD-B1AE6C7E0194}"/>
          </ac:spMkLst>
        </pc:spChg>
        <pc:spChg chg="add">
          <ac:chgData name="Andrew Helwer" userId="6d4bc576-75f9-4c71-959f-fcc4f350572c" providerId="ADAL" clId="{71AFCC0F-E787-46DE-B0C1-40A4B2BEC930}" dt="2018-01-24T23:42:24.288" v="660" actId="1076"/>
          <ac:spMkLst>
            <pc:docMk/>
            <pc:sldMk cId="1608825516" sldId="302"/>
            <ac:spMk id="11" creationId="{A2D294DF-E2A2-4445-A685-AE69785A2C4B}"/>
          </ac:spMkLst>
        </pc:spChg>
        <pc:spChg chg="add">
          <ac:chgData name="Andrew Helwer" userId="6d4bc576-75f9-4c71-959f-fcc4f350572c" providerId="ADAL" clId="{71AFCC0F-E787-46DE-B0C1-40A4B2BEC930}" dt="2018-01-24T23:42:24.288" v="660" actId="1076"/>
          <ac:spMkLst>
            <pc:docMk/>
            <pc:sldMk cId="1608825516" sldId="302"/>
            <ac:spMk id="12" creationId="{8C6C696C-03A7-4444-AD46-39AE1480C224}"/>
          </ac:spMkLst>
        </pc:spChg>
        <pc:spChg chg="add">
          <ac:chgData name="Andrew Helwer" userId="6d4bc576-75f9-4c71-959f-fcc4f350572c" providerId="ADAL" clId="{71AFCC0F-E787-46DE-B0C1-40A4B2BEC930}" dt="2018-01-24T23:42:24.288" v="660" actId="1076"/>
          <ac:spMkLst>
            <pc:docMk/>
            <pc:sldMk cId="1608825516" sldId="302"/>
            <ac:spMk id="13" creationId="{B00EBC14-98BF-4D69-A210-ABCC92FDBCDD}"/>
          </ac:spMkLst>
        </pc:spChg>
        <pc:spChg chg="add">
          <ac:chgData name="Andrew Helwer" userId="6d4bc576-75f9-4c71-959f-fcc4f350572c" providerId="ADAL" clId="{71AFCC0F-E787-46DE-B0C1-40A4B2BEC930}" dt="2018-01-24T23:42:24.288" v="660" actId="1076"/>
          <ac:spMkLst>
            <pc:docMk/>
            <pc:sldMk cId="1608825516" sldId="302"/>
            <ac:spMk id="14" creationId="{F40A8DBC-7647-449D-AEBA-BFEF4B8F0E96}"/>
          </ac:spMkLst>
        </pc:spChg>
        <pc:spChg chg="add">
          <ac:chgData name="Andrew Helwer" userId="6d4bc576-75f9-4c71-959f-fcc4f350572c" providerId="ADAL" clId="{71AFCC0F-E787-46DE-B0C1-40A4B2BEC930}" dt="2018-01-24T23:42:24.288" v="660" actId="1076"/>
          <ac:spMkLst>
            <pc:docMk/>
            <pc:sldMk cId="1608825516" sldId="302"/>
            <ac:spMk id="15" creationId="{E40DF2D0-3EAE-4A19-97B6-08641B5B7A17}"/>
          </ac:spMkLst>
        </pc:spChg>
        <pc:spChg chg="add">
          <ac:chgData name="Andrew Helwer" userId="6d4bc576-75f9-4c71-959f-fcc4f350572c" providerId="ADAL" clId="{71AFCC0F-E787-46DE-B0C1-40A4B2BEC930}" dt="2018-01-24T23:42:24.288" v="660" actId="1076"/>
          <ac:spMkLst>
            <pc:docMk/>
            <pc:sldMk cId="1608825516" sldId="302"/>
            <ac:spMk id="16" creationId="{AD568A72-D1D7-431D-ABFC-A5557BF8FD78}"/>
          </ac:spMkLst>
        </pc:spChg>
        <pc:spChg chg="add">
          <ac:chgData name="Andrew Helwer" userId="6d4bc576-75f9-4c71-959f-fcc4f350572c" providerId="ADAL" clId="{71AFCC0F-E787-46DE-B0C1-40A4B2BEC930}" dt="2018-01-24T23:42:24.288" v="660" actId="1076"/>
          <ac:spMkLst>
            <pc:docMk/>
            <pc:sldMk cId="1608825516" sldId="302"/>
            <ac:spMk id="17" creationId="{9061A469-A3CD-4CDD-947E-FD1DDB4405EB}"/>
          </ac:spMkLst>
        </pc:spChg>
        <pc:spChg chg="add">
          <ac:chgData name="Andrew Helwer" userId="6d4bc576-75f9-4c71-959f-fcc4f350572c" providerId="ADAL" clId="{71AFCC0F-E787-46DE-B0C1-40A4B2BEC930}" dt="2018-01-24T23:42:24.288" v="660" actId="1076"/>
          <ac:spMkLst>
            <pc:docMk/>
            <pc:sldMk cId="1608825516" sldId="302"/>
            <ac:spMk id="18" creationId="{694CC813-B955-4EE5-B0F8-92329A2E5B85}"/>
          </ac:spMkLst>
        </pc:spChg>
        <pc:spChg chg="add">
          <ac:chgData name="Andrew Helwer" userId="6d4bc576-75f9-4c71-959f-fcc4f350572c" providerId="ADAL" clId="{71AFCC0F-E787-46DE-B0C1-40A4B2BEC930}" dt="2018-01-24T23:42:24.288" v="660" actId="1076"/>
          <ac:spMkLst>
            <pc:docMk/>
            <pc:sldMk cId="1608825516" sldId="302"/>
            <ac:spMk id="19" creationId="{706A445C-DEAE-4324-902C-F491381DDB30}"/>
          </ac:spMkLst>
        </pc:spChg>
        <pc:spChg chg="add">
          <ac:chgData name="Andrew Helwer" userId="6d4bc576-75f9-4c71-959f-fcc4f350572c" providerId="ADAL" clId="{71AFCC0F-E787-46DE-B0C1-40A4B2BEC930}" dt="2018-01-24T23:42:24.288" v="660" actId="1076"/>
          <ac:spMkLst>
            <pc:docMk/>
            <pc:sldMk cId="1608825516" sldId="302"/>
            <ac:spMk id="20" creationId="{17431303-06A6-4F87-AC23-5CD5D72E7E76}"/>
          </ac:spMkLst>
        </pc:spChg>
        <pc:spChg chg="add mod">
          <ac:chgData name="Andrew Helwer" userId="6d4bc576-75f9-4c71-959f-fcc4f350572c" providerId="ADAL" clId="{71AFCC0F-E787-46DE-B0C1-40A4B2BEC930}" dt="2018-01-25T00:14:10.515" v="1083" actId="1076"/>
          <ac:spMkLst>
            <pc:docMk/>
            <pc:sldMk cId="1608825516" sldId="302"/>
            <ac:spMk id="49" creationId="{5157EC01-23BB-4684-9F90-3E3F80C5C1F7}"/>
          </ac:spMkLst>
        </pc:spChg>
        <pc:spChg chg="add mod">
          <ac:chgData name="Andrew Helwer" userId="6d4bc576-75f9-4c71-959f-fcc4f350572c" providerId="ADAL" clId="{71AFCC0F-E787-46DE-B0C1-40A4B2BEC930}" dt="2018-01-25T00:14:29.738" v="1086" actId="1076"/>
          <ac:spMkLst>
            <pc:docMk/>
            <pc:sldMk cId="1608825516" sldId="302"/>
            <ac:spMk id="50" creationId="{DABC3262-63B1-4209-9E64-92777CD3128F}"/>
          </ac:spMkLst>
        </pc:spChg>
        <pc:spChg chg="add mod">
          <ac:chgData name="Andrew Helwer" userId="6d4bc576-75f9-4c71-959f-fcc4f350572c" providerId="ADAL" clId="{71AFCC0F-E787-46DE-B0C1-40A4B2BEC930}" dt="2018-01-25T00:14:15.234" v="1084" actId="1076"/>
          <ac:spMkLst>
            <pc:docMk/>
            <pc:sldMk cId="1608825516" sldId="302"/>
            <ac:spMk id="51" creationId="{8ADFBF97-B0F4-40A2-AF22-6DFF8F2B7082}"/>
          </ac:spMkLst>
        </pc:spChg>
        <pc:spChg chg="add mod">
          <ac:chgData name="Andrew Helwer" userId="6d4bc576-75f9-4c71-959f-fcc4f350572c" providerId="ADAL" clId="{71AFCC0F-E787-46DE-B0C1-40A4B2BEC930}" dt="2018-01-25T00:14:32.987" v="1087" actId="1076"/>
          <ac:spMkLst>
            <pc:docMk/>
            <pc:sldMk cId="1608825516" sldId="302"/>
            <ac:spMk id="52" creationId="{E1A84FA6-BE97-4E9E-9E91-93553DCABC56}"/>
          </ac:spMkLst>
        </pc:spChg>
        <pc:spChg chg="add mod">
          <ac:chgData name="Andrew Helwer" userId="6d4bc576-75f9-4c71-959f-fcc4f350572c" providerId="ADAL" clId="{71AFCC0F-E787-46DE-B0C1-40A4B2BEC930}" dt="2018-01-25T00:14:24.627" v="1085" actId="1076"/>
          <ac:spMkLst>
            <pc:docMk/>
            <pc:sldMk cId="1608825516" sldId="302"/>
            <ac:spMk id="53" creationId="{38A0F816-4740-4E88-9356-F5E3861939F3}"/>
          </ac:spMkLst>
        </pc:spChg>
        <pc:spChg chg="add mod">
          <ac:chgData name="Andrew Helwer" userId="6d4bc576-75f9-4c71-959f-fcc4f350572c" providerId="ADAL" clId="{71AFCC0F-E787-46DE-B0C1-40A4B2BEC930}" dt="2018-01-24T23:55:44.672" v="785" actId="1076"/>
          <ac:spMkLst>
            <pc:docMk/>
            <pc:sldMk cId="1608825516" sldId="302"/>
            <ac:spMk id="55" creationId="{19582099-432D-4CB1-9E04-91B345111DAE}"/>
          </ac:spMkLst>
        </pc:spChg>
        <pc:spChg chg="add mod">
          <ac:chgData name="Andrew Helwer" userId="6d4bc576-75f9-4c71-959f-fcc4f350572c" providerId="ADAL" clId="{71AFCC0F-E787-46DE-B0C1-40A4B2BEC930}" dt="2018-01-24T23:56:05.994" v="795" actId="1076"/>
          <ac:spMkLst>
            <pc:docMk/>
            <pc:sldMk cId="1608825516" sldId="302"/>
            <ac:spMk id="56" creationId="{2DF258A7-F59C-4FE8-B1D9-05D38795BC1A}"/>
          </ac:spMkLst>
        </pc:spChg>
        <pc:cxnChg chg="add del">
          <ac:chgData name="Andrew Helwer" userId="6d4bc576-75f9-4c71-959f-fcc4f350572c" providerId="ADAL" clId="{71AFCC0F-E787-46DE-B0C1-40A4B2BEC930}" dt="2018-01-24T23:42:28.963" v="663" actId="478"/>
          <ac:cxnSpMkLst>
            <pc:docMk/>
            <pc:sldMk cId="1608825516" sldId="302"/>
            <ac:cxnSpMk id="21" creationId="{7BA8ABD3-BC8E-4962-8252-3F74A5041E54}"/>
          </ac:cxnSpMkLst>
        </pc:cxnChg>
        <pc:cxnChg chg="add del">
          <ac:chgData name="Andrew Helwer" userId="6d4bc576-75f9-4c71-959f-fcc4f350572c" providerId="ADAL" clId="{71AFCC0F-E787-46DE-B0C1-40A4B2BEC930}" dt="2018-01-24T23:42:28.051" v="662" actId="478"/>
          <ac:cxnSpMkLst>
            <pc:docMk/>
            <pc:sldMk cId="1608825516" sldId="302"/>
            <ac:cxnSpMk id="22" creationId="{96723658-C9AC-4FA7-ADD9-FC19476C5132}"/>
          </ac:cxnSpMkLst>
        </pc:cxnChg>
        <pc:cxnChg chg="add del">
          <ac:chgData name="Andrew Helwer" userId="6d4bc576-75f9-4c71-959f-fcc4f350572c" providerId="ADAL" clId="{71AFCC0F-E787-46DE-B0C1-40A4B2BEC930}" dt="2018-01-24T23:42:30.314" v="665" actId="478"/>
          <ac:cxnSpMkLst>
            <pc:docMk/>
            <pc:sldMk cId="1608825516" sldId="302"/>
            <ac:cxnSpMk id="23" creationId="{2C5E8209-7CA4-40DF-9AC1-6C99552F3E99}"/>
          </ac:cxnSpMkLst>
        </pc:cxnChg>
        <pc:cxnChg chg="add del">
          <ac:chgData name="Andrew Helwer" userId="6d4bc576-75f9-4c71-959f-fcc4f350572c" providerId="ADAL" clId="{71AFCC0F-E787-46DE-B0C1-40A4B2BEC930}" dt="2018-01-24T23:42:27.330" v="661" actId="478"/>
          <ac:cxnSpMkLst>
            <pc:docMk/>
            <pc:sldMk cId="1608825516" sldId="302"/>
            <ac:cxnSpMk id="24" creationId="{4C3DA59D-0995-4E7C-BF13-829B3A863988}"/>
          </ac:cxnSpMkLst>
        </pc:cxnChg>
        <pc:cxnChg chg="add del">
          <ac:chgData name="Andrew Helwer" userId="6d4bc576-75f9-4c71-959f-fcc4f350572c" providerId="ADAL" clId="{71AFCC0F-E787-46DE-B0C1-40A4B2BEC930}" dt="2018-01-24T23:42:29.882" v="664" actId="478"/>
          <ac:cxnSpMkLst>
            <pc:docMk/>
            <pc:sldMk cId="1608825516" sldId="302"/>
            <ac:cxnSpMk id="25" creationId="{7D5E8648-34D9-4EC1-B09F-B64F72DC0F25}"/>
          </ac:cxnSpMkLst>
        </pc:cxnChg>
        <pc:cxnChg chg="add del">
          <ac:chgData name="Andrew Helwer" userId="6d4bc576-75f9-4c71-959f-fcc4f350572c" providerId="ADAL" clId="{71AFCC0F-E787-46DE-B0C1-40A4B2BEC930}" dt="2018-01-24T23:47:32.433" v="679" actId="478"/>
          <ac:cxnSpMkLst>
            <pc:docMk/>
            <pc:sldMk cId="1608825516" sldId="302"/>
            <ac:cxnSpMk id="26" creationId="{ABC86D4D-34B6-4A8E-BAEB-84FEBAF18EED}"/>
          </ac:cxnSpMkLst>
        </pc:cxnChg>
        <pc:cxnChg chg="add del mod">
          <ac:chgData name="Andrew Helwer" userId="6d4bc576-75f9-4c71-959f-fcc4f350572c" providerId="ADAL" clId="{71AFCC0F-E787-46DE-B0C1-40A4B2BEC930}" dt="2018-01-24T23:47:38.009" v="681" actId="11529"/>
          <ac:cxnSpMkLst>
            <pc:docMk/>
            <pc:sldMk cId="1608825516" sldId="302"/>
            <ac:cxnSpMk id="28" creationId="{828D2B94-4C1F-492E-A893-DBE359959197}"/>
          </ac:cxnSpMkLst>
        </pc:cxnChg>
        <pc:cxnChg chg="add del mod">
          <ac:chgData name="Andrew Helwer" userId="6d4bc576-75f9-4c71-959f-fcc4f350572c" providerId="ADAL" clId="{71AFCC0F-E787-46DE-B0C1-40A4B2BEC930}" dt="2018-01-24T23:47:42.937" v="683" actId="11529"/>
          <ac:cxnSpMkLst>
            <pc:docMk/>
            <pc:sldMk cId="1608825516" sldId="302"/>
            <ac:cxnSpMk id="30" creationId="{AEBEE1A1-220C-4641-8C07-795D1EDAC590}"/>
          </ac:cxnSpMkLst>
        </pc:cxnChg>
        <pc:cxnChg chg="add del mod">
          <ac:chgData name="Andrew Helwer" userId="6d4bc576-75f9-4c71-959f-fcc4f350572c" providerId="ADAL" clId="{71AFCC0F-E787-46DE-B0C1-40A4B2BEC930}" dt="2018-01-24T23:50:00.431" v="707" actId="478"/>
          <ac:cxnSpMkLst>
            <pc:docMk/>
            <pc:sldMk cId="1608825516" sldId="302"/>
            <ac:cxnSpMk id="32" creationId="{1CC2E241-F1C0-45DA-B9A4-3DAC3D10648A}"/>
          </ac:cxnSpMkLst>
        </pc:cxnChg>
        <pc:cxnChg chg="add del mod">
          <ac:chgData name="Andrew Helwer" userId="6d4bc576-75f9-4c71-959f-fcc4f350572c" providerId="ADAL" clId="{71AFCC0F-E787-46DE-B0C1-40A4B2BEC930}" dt="2018-01-24T23:56:27.724" v="799" actId="478"/>
          <ac:cxnSpMkLst>
            <pc:docMk/>
            <pc:sldMk cId="1608825516" sldId="302"/>
            <ac:cxnSpMk id="34" creationId="{7A227F01-C181-4DA1-9DA6-764C3D892865}"/>
          </ac:cxnSpMkLst>
        </pc:cxnChg>
        <pc:cxnChg chg="add del mod">
          <ac:chgData name="Andrew Helwer" userId="6d4bc576-75f9-4c71-959f-fcc4f350572c" providerId="ADAL" clId="{71AFCC0F-E787-46DE-B0C1-40A4B2BEC930}" dt="2018-01-24T23:56:27.028" v="798" actId="478"/>
          <ac:cxnSpMkLst>
            <pc:docMk/>
            <pc:sldMk cId="1608825516" sldId="302"/>
            <ac:cxnSpMk id="36" creationId="{CCDB66A7-4924-4593-9032-40BFF48D5A15}"/>
          </ac:cxnSpMkLst>
        </pc:cxnChg>
        <pc:cxnChg chg="add del mod">
          <ac:chgData name="Andrew Helwer" userId="6d4bc576-75f9-4c71-959f-fcc4f350572c" providerId="ADAL" clId="{71AFCC0F-E787-46DE-B0C1-40A4B2BEC930}" dt="2018-01-24T23:56:26.276" v="797" actId="478"/>
          <ac:cxnSpMkLst>
            <pc:docMk/>
            <pc:sldMk cId="1608825516" sldId="302"/>
            <ac:cxnSpMk id="38" creationId="{409154C4-35E8-4CB5-A6B1-3084031850E5}"/>
          </ac:cxnSpMkLst>
        </pc:cxnChg>
        <pc:cxnChg chg="add del mod">
          <ac:chgData name="Andrew Helwer" userId="6d4bc576-75f9-4c71-959f-fcc4f350572c" providerId="ADAL" clId="{71AFCC0F-E787-46DE-B0C1-40A4B2BEC930}" dt="2018-01-24T23:49:44.333" v="704" actId="11529"/>
          <ac:cxnSpMkLst>
            <pc:docMk/>
            <pc:sldMk cId="1608825516" sldId="302"/>
            <ac:cxnSpMk id="42" creationId="{7DB268B7-0F35-4976-8E08-351FE4486964}"/>
          </ac:cxnSpMkLst>
        </pc:cxnChg>
        <pc:cxnChg chg="add del mod">
          <ac:chgData name="Andrew Helwer" userId="6d4bc576-75f9-4c71-959f-fcc4f350572c" providerId="ADAL" clId="{71AFCC0F-E787-46DE-B0C1-40A4B2BEC930}" dt="2018-01-24T23:56:25.664" v="796" actId="478"/>
          <ac:cxnSpMkLst>
            <pc:docMk/>
            <pc:sldMk cId="1608825516" sldId="302"/>
            <ac:cxnSpMk id="44" creationId="{FBD11A57-0913-4187-95E3-6F4A29C8FA95}"/>
          </ac:cxnSpMkLst>
        </pc:cxnChg>
        <pc:cxnChg chg="add del mod">
          <ac:chgData name="Andrew Helwer" userId="6d4bc576-75f9-4c71-959f-fcc4f350572c" providerId="ADAL" clId="{71AFCC0F-E787-46DE-B0C1-40A4B2BEC930}" dt="2018-01-24T23:56:28.468" v="800" actId="478"/>
          <ac:cxnSpMkLst>
            <pc:docMk/>
            <pc:sldMk cId="1608825516" sldId="302"/>
            <ac:cxnSpMk id="46" creationId="{1EED2A56-5271-4EEB-A6DC-29617C106EB5}"/>
          </ac:cxnSpMkLst>
        </pc:cxnChg>
        <pc:cxnChg chg="add mod">
          <ac:chgData name="Andrew Helwer" userId="6d4bc576-75f9-4c71-959f-fcc4f350572c" providerId="ADAL" clId="{71AFCC0F-E787-46DE-B0C1-40A4B2BEC930}" dt="2018-01-24T23:51:32.080" v="726" actId="14100"/>
          <ac:cxnSpMkLst>
            <pc:docMk/>
            <pc:sldMk cId="1608825516" sldId="302"/>
            <ac:cxnSpMk id="48" creationId="{5F57F21A-BE37-4A97-BA3A-17A72AC65D95}"/>
          </ac:cxnSpMkLst>
        </pc:cxnChg>
        <pc:cxnChg chg="add mod">
          <ac:chgData name="Andrew Helwer" userId="6d4bc576-75f9-4c71-959f-fcc4f350572c" providerId="ADAL" clId="{71AFCC0F-E787-46DE-B0C1-40A4B2BEC930}" dt="2018-01-25T00:14:06.161" v="1082" actId="208"/>
          <ac:cxnSpMkLst>
            <pc:docMk/>
            <pc:sldMk cId="1608825516" sldId="302"/>
            <ac:cxnSpMk id="57" creationId="{74AD947D-C998-49E3-AD7E-E79577E7A23B}"/>
          </ac:cxnSpMkLst>
        </pc:cxnChg>
        <pc:cxnChg chg="add mod">
          <ac:chgData name="Andrew Helwer" userId="6d4bc576-75f9-4c71-959f-fcc4f350572c" providerId="ADAL" clId="{71AFCC0F-E787-46DE-B0C1-40A4B2BEC930}" dt="2018-01-25T00:13:53.563" v="1078" actId="208"/>
          <ac:cxnSpMkLst>
            <pc:docMk/>
            <pc:sldMk cId="1608825516" sldId="302"/>
            <ac:cxnSpMk id="58" creationId="{B1992BEB-4060-4998-980C-32CD4322DBB1}"/>
          </ac:cxnSpMkLst>
        </pc:cxnChg>
        <pc:cxnChg chg="add mod">
          <ac:chgData name="Andrew Helwer" userId="6d4bc576-75f9-4c71-959f-fcc4f350572c" providerId="ADAL" clId="{71AFCC0F-E787-46DE-B0C1-40A4B2BEC930}" dt="2018-01-25T00:13:59.734" v="1080" actId="208"/>
          <ac:cxnSpMkLst>
            <pc:docMk/>
            <pc:sldMk cId="1608825516" sldId="302"/>
            <ac:cxnSpMk id="59" creationId="{8E61C423-453D-4ECD-801B-11670D7FA066}"/>
          </ac:cxnSpMkLst>
        </pc:cxnChg>
        <pc:cxnChg chg="add mod">
          <ac:chgData name="Andrew Helwer" userId="6d4bc576-75f9-4c71-959f-fcc4f350572c" providerId="ADAL" clId="{71AFCC0F-E787-46DE-B0C1-40A4B2BEC930}" dt="2018-01-25T00:13:57.066" v="1079" actId="208"/>
          <ac:cxnSpMkLst>
            <pc:docMk/>
            <pc:sldMk cId="1608825516" sldId="302"/>
            <ac:cxnSpMk id="60" creationId="{70884EC1-55C4-43B3-AEBC-485D26BF3A05}"/>
          </ac:cxnSpMkLst>
        </pc:cxnChg>
        <pc:cxnChg chg="add mod">
          <ac:chgData name="Andrew Helwer" userId="6d4bc576-75f9-4c71-959f-fcc4f350572c" providerId="ADAL" clId="{71AFCC0F-E787-46DE-B0C1-40A4B2BEC930}" dt="2018-01-25T00:14:02.539" v="1081" actId="208"/>
          <ac:cxnSpMkLst>
            <pc:docMk/>
            <pc:sldMk cId="1608825516" sldId="302"/>
            <ac:cxnSpMk id="61" creationId="{B07684A3-5480-4815-A06C-1E8B7B1E15BC}"/>
          </ac:cxnSpMkLst>
        </pc:cxnChg>
      </pc:sldChg>
      <pc:sldChg chg="addSp delSp modSp add modNotesTx">
        <pc:chgData name="Andrew Helwer" userId="6d4bc576-75f9-4c71-959f-fcc4f350572c" providerId="ADAL" clId="{71AFCC0F-E787-46DE-B0C1-40A4B2BEC930}" dt="2018-02-02T02:18:36.065" v="11503" actId="20577"/>
        <pc:sldMkLst>
          <pc:docMk/>
          <pc:sldMk cId="1779058621" sldId="303"/>
        </pc:sldMkLst>
        <pc:spChg chg="mod">
          <ac:chgData name="Andrew Helwer" userId="6d4bc576-75f9-4c71-959f-fcc4f350572c" providerId="ADAL" clId="{71AFCC0F-E787-46DE-B0C1-40A4B2BEC930}" dt="2018-01-25T01:15:08.156" v="1477" actId="20577"/>
          <ac:spMkLst>
            <pc:docMk/>
            <pc:sldMk cId="1779058621" sldId="303"/>
            <ac:spMk id="2" creationId="{6EF84AB3-39F4-4F16-8D52-62732FD0327E}"/>
          </ac:spMkLst>
        </pc:spChg>
        <pc:spChg chg="add mod">
          <ac:chgData name="Andrew Helwer" userId="6d4bc576-75f9-4c71-959f-fcc4f350572c" providerId="ADAL" clId="{71AFCC0F-E787-46DE-B0C1-40A4B2BEC930}" dt="2018-01-25T02:03:23.562" v="2764" actId="1076"/>
          <ac:spMkLst>
            <pc:docMk/>
            <pc:sldMk cId="1779058621" sldId="303"/>
            <ac:spMk id="3" creationId="{84C742AA-FAD1-4C49-B78A-E6F50680E925}"/>
          </ac:spMkLst>
        </pc:spChg>
        <pc:spChg chg="mod">
          <ac:chgData name="Andrew Helwer" userId="6d4bc576-75f9-4c71-959f-fcc4f350572c" providerId="ADAL" clId="{71AFCC0F-E787-46DE-B0C1-40A4B2BEC930}" dt="2018-01-25T01:15:59.572" v="1480" actId="1076"/>
          <ac:spMkLst>
            <pc:docMk/>
            <pc:sldMk cId="1779058621" sldId="303"/>
            <ac:spMk id="8" creationId="{FE0A0EEB-92B1-461E-879D-F19235C7D8C9}"/>
          </ac:spMkLst>
        </pc:spChg>
        <pc:spChg chg="mod">
          <ac:chgData name="Andrew Helwer" userId="6d4bc576-75f9-4c71-959f-fcc4f350572c" providerId="ADAL" clId="{71AFCC0F-E787-46DE-B0C1-40A4B2BEC930}" dt="2018-01-25T01:16:04.972" v="1481" actId="1076"/>
          <ac:spMkLst>
            <pc:docMk/>
            <pc:sldMk cId="1779058621" sldId="303"/>
            <ac:spMk id="12" creationId="{D4226753-9E93-4992-B651-ECD1CEEFC4C3}"/>
          </ac:spMkLst>
        </pc:spChg>
        <pc:spChg chg="del mod">
          <ac:chgData name="Andrew Helwer" userId="6d4bc576-75f9-4c71-959f-fcc4f350572c" providerId="ADAL" clId="{71AFCC0F-E787-46DE-B0C1-40A4B2BEC930}" dt="2018-01-25T23:23:18.414" v="2890" actId="478"/>
          <ac:spMkLst>
            <pc:docMk/>
            <pc:sldMk cId="1779058621" sldId="303"/>
            <ac:spMk id="31" creationId="{E5F1E3B0-779C-40E2-98B7-73CA1A1D22A0}"/>
          </ac:spMkLst>
        </pc:spChg>
        <pc:spChg chg="del mod">
          <ac:chgData name="Andrew Helwer" userId="6d4bc576-75f9-4c71-959f-fcc4f350572c" providerId="ADAL" clId="{71AFCC0F-E787-46DE-B0C1-40A4B2BEC930}" dt="2018-01-25T23:23:18.414" v="2890" actId="478"/>
          <ac:spMkLst>
            <pc:docMk/>
            <pc:sldMk cId="1779058621" sldId="303"/>
            <ac:spMk id="32" creationId="{E92177F0-99CB-4464-A025-75E2420113E3}"/>
          </ac:spMkLst>
        </pc:spChg>
        <pc:spChg chg="del mod">
          <ac:chgData name="Andrew Helwer" userId="6d4bc576-75f9-4c71-959f-fcc4f350572c" providerId="ADAL" clId="{71AFCC0F-E787-46DE-B0C1-40A4B2BEC930}" dt="2018-01-25T23:23:18.414" v="2890" actId="478"/>
          <ac:spMkLst>
            <pc:docMk/>
            <pc:sldMk cId="1779058621" sldId="303"/>
            <ac:spMk id="33" creationId="{DBD97A64-81D1-43ED-A72F-814770C13C33}"/>
          </ac:spMkLst>
        </pc:spChg>
        <pc:spChg chg="del mod">
          <ac:chgData name="Andrew Helwer" userId="6d4bc576-75f9-4c71-959f-fcc4f350572c" providerId="ADAL" clId="{71AFCC0F-E787-46DE-B0C1-40A4B2BEC930}" dt="2018-01-25T23:23:18.414" v="2890" actId="478"/>
          <ac:spMkLst>
            <pc:docMk/>
            <pc:sldMk cId="1779058621" sldId="303"/>
            <ac:spMk id="34" creationId="{B48334B3-4B6A-42FD-8320-E10624D8F060}"/>
          </ac:spMkLst>
        </pc:spChg>
        <pc:spChg chg="del mod">
          <ac:chgData name="Andrew Helwer" userId="6d4bc576-75f9-4c71-959f-fcc4f350572c" providerId="ADAL" clId="{71AFCC0F-E787-46DE-B0C1-40A4B2BEC930}" dt="2018-01-25T23:23:18.414" v="2890" actId="478"/>
          <ac:spMkLst>
            <pc:docMk/>
            <pc:sldMk cId="1779058621" sldId="303"/>
            <ac:spMk id="35" creationId="{9819915D-C40F-4675-9D81-44D05832E596}"/>
          </ac:spMkLst>
        </pc:spChg>
        <pc:spChg chg="del mod">
          <ac:chgData name="Andrew Helwer" userId="6d4bc576-75f9-4c71-959f-fcc4f350572c" providerId="ADAL" clId="{71AFCC0F-E787-46DE-B0C1-40A4B2BEC930}" dt="2018-01-25T23:23:18.414" v="2890" actId="478"/>
          <ac:spMkLst>
            <pc:docMk/>
            <pc:sldMk cId="1779058621" sldId="303"/>
            <ac:spMk id="36" creationId="{1F07A957-8978-4AEA-8FD2-EE053D427357}"/>
          </ac:spMkLst>
        </pc:spChg>
        <pc:spChg chg="del mod">
          <ac:chgData name="Andrew Helwer" userId="6d4bc576-75f9-4c71-959f-fcc4f350572c" providerId="ADAL" clId="{71AFCC0F-E787-46DE-B0C1-40A4B2BEC930}" dt="2018-01-25T23:23:18.414" v="2890" actId="478"/>
          <ac:spMkLst>
            <pc:docMk/>
            <pc:sldMk cId="1779058621" sldId="303"/>
            <ac:spMk id="37" creationId="{352D8AF2-D4B2-4121-B097-6EEF049C807D}"/>
          </ac:spMkLst>
        </pc:spChg>
        <pc:spChg chg="del mod">
          <ac:chgData name="Andrew Helwer" userId="6d4bc576-75f9-4c71-959f-fcc4f350572c" providerId="ADAL" clId="{71AFCC0F-E787-46DE-B0C1-40A4B2BEC930}" dt="2018-01-25T23:23:18.414" v="2890" actId="478"/>
          <ac:spMkLst>
            <pc:docMk/>
            <pc:sldMk cId="1779058621" sldId="303"/>
            <ac:spMk id="38" creationId="{C767707C-BDB1-4542-8DA2-E3B0357CDB98}"/>
          </ac:spMkLst>
        </pc:spChg>
        <pc:spChg chg="del mod">
          <ac:chgData name="Andrew Helwer" userId="6d4bc576-75f9-4c71-959f-fcc4f350572c" providerId="ADAL" clId="{71AFCC0F-E787-46DE-B0C1-40A4B2BEC930}" dt="2018-01-25T23:23:18.414" v="2890" actId="478"/>
          <ac:spMkLst>
            <pc:docMk/>
            <pc:sldMk cId="1779058621" sldId="303"/>
            <ac:spMk id="39" creationId="{433E995F-3DB7-4E91-97B9-4B6435F7EF7B}"/>
          </ac:spMkLst>
        </pc:spChg>
        <pc:spChg chg="del mod">
          <ac:chgData name="Andrew Helwer" userId="6d4bc576-75f9-4c71-959f-fcc4f350572c" providerId="ADAL" clId="{71AFCC0F-E787-46DE-B0C1-40A4B2BEC930}" dt="2018-01-25T23:23:18.414" v="2890" actId="478"/>
          <ac:spMkLst>
            <pc:docMk/>
            <pc:sldMk cId="1779058621" sldId="303"/>
            <ac:spMk id="40" creationId="{9D48F860-6580-456E-A8DC-2F81BCDE64BF}"/>
          </ac:spMkLst>
        </pc:spChg>
        <pc:spChg chg="del mod">
          <ac:chgData name="Andrew Helwer" userId="6d4bc576-75f9-4c71-959f-fcc4f350572c" providerId="ADAL" clId="{71AFCC0F-E787-46DE-B0C1-40A4B2BEC930}" dt="2018-01-25T23:23:18.414" v="2890" actId="478"/>
          <ac:spMkLst>
            <pc:docMk/>
            <pc:sldMk cId="1779058621" sldId="303"/>
            <ac:spMk id="41" creationId="{8BE2E8A5-224F-4D84-978B-B1015419C0A8}"/>
          </ac:spMkLst>
        </pc:spChg>
        <pc:spChg chg="del mod">
          <ac:chgData name="Andrew Helwer" userId="6d4bc576-75f9-4c71-959f-fcc4f350572c" providerId="ADAL" clId="{71AFCC0F-E787-46DE-B0C1-40A4B2BEC930}" dt="2018-01-25T23:23:18.414" v="2890" actId="478"/>
          <ac:spMkLst>
            <pc:docMk/>
            <pc:sldMk cId="1779058621" sldId="303"/>
            <ac:spMk id="42" creationId="{74C35B83-B158-4B59-B802-4EB7704FE414}"/>
          </ac:spMkLst>
        </pc:spChg>
        <pc:spChg chg="del mod">
          <ac:chgData name="Andrew Helwer" userId="6d4bc576-75f9-4c71-959f-fcc4f350572c" providerId="ADAL" clId="{71AFCC0F-E787-46DE-B0C1-40A4B2BEC930}" dt="2018-01-25T23:23:18.414" v="2890" actId="478"/>
          <ac:spMkLst>
            <pc:docMk/>
            <pc:sldMk cId="1779058621" sldId="303"/>
            <ac:spMk id="43" creationId="{E2B9EFCC-A5D7-46FD-9F5E-113544BA8651}"/>
          </ac:spMkLst>
        </pc:spChg>
        <pc:spChg chg="del mod">
          <ac:chgData name="Andrew Helwer" userId="6d4bc576-75f9-4c71-959f-fcc4f350572c" providerId="ADAL" clId="{71AFCC0F-E787-46DE-B0C1-40A4B2BEC930}" dt="2018-01-25T23:23:18.414" v="2890" actId="478"/>
          <ac:spMkLst>
            <pc:docMk/>
            <pc:sldMk cId="1779058621" sldId="303"/>
            <ac:spMk id="44" creationId="{141D6FFA-4DD6-4A02-A4CD-887D8748446E}"/>
          </ac:spMkLst>
        </pc:spChg>
        <pc:spChg chg="del mod">
          <ac:chgData name="Andrew Helwer" userId="6d4bc576-75f9-4c71-959f-fcc4f350572c" providerId="ADAL" clId="{71AFCC0F-E787-46DE-B0C1-40A4B2BEC930}" dt="2018-01-25T23:23:18.414" v="2890" actId="478"/>
          <ac:spMkLst>
            <pc:docMk/>
            <pc:sldMk cId="1779058621" sldId="303"/>
            <ac:spMk id="45" creationId="{677C0919-EC5D-4276-96EE-FA2CCA6E3533}"/>
          </ac:spMkLst>
        </pc:spChg>
        <pc:spChg chg="del mod">
          <ac:chgData name="Andrew Helwer" userId="6d4bc576-75f9-4c71-959f-fcc4f350572c" providerId="ADAL" clId="{71AFCC0F-E787-46DE-B0C1-40A4B2BEC930}" dt="2018-01-25T23:23:18.414" v="2890" actId="478"/>
          <ac:spMkLst>
            <pc:docMk/>
            <pc:sldMk cId="1779058621" sldId="303"/>
            <ac:spMk id="46" creationId="{E32B20D0-8463-4DCE-BA1A-7E4289A07360}"/>
          </ac:spMkLst>
        </pc:spChg>
        <pc:spChg chg="del mod">
          <ac:chgData name="Andrew Helwer" userId="6d4bc576-75f9-4c71-959f-fcc4f350572c" providerId="ADAL" clId="{71AFCC0F-E787-46DE-B0C1-40A4B2BEC930}" dt="2018-01-25T23:23:18.414" v="2890" actId="478"/>
          <ac:spMkLst>
            <pc:docMk/>
            <pc:sldMk cId="1779058621" sldId="303"/>
            <ac:spMk id="47" creationId="{4C04AAAB-BC2A-4C1E-8D49-CDF552825977}"/>
          </ac:spMkLst>
        </pc:spChg>
        <pc:spChg chg="del mod">
          <ac:chgData name="Andrew Helwer" userId="6d4bc576-75f9-4c71-959f-fcc4f350572c" providerId="ADAL" clId="{71AFCC0F-E787-46DE-B0C1-40A4B2BEC930}" dt="2018-01-25T23:23:21.456" v="2891" actId="478"/>
          <ac:spMkLst>
            <pc:docMk/>
            <pc:sldMk cId="1779058621" sldId="303"/>
            <ac:spMk id="50" creationId="{842415FF-C74C-42E3-BC0B-DF87E09A08DD}"/>
          </ac:spMkLst>
        </pc:spChg>
        <pc:spChg chg="add">
          <ac:chgData name="Andrew Helwer" userId="6d4bc576-75f9-4c71-959f-fcc4f350572c" providerId="ADAL" clId="{71AFCC0F-E787-46DE-B0C1-40A4B2BEC930}" dt="2018-01-25T23:23:29.998" v="2892" actId="1076"/>
          <ac:spMkLst>
            <pc:docMk/>
            <pc:sldMk cId="1779058621" sldId="303"/>
            <ac:spMk id="51" creationId="{FE955A6E-1E41-472C-98A2-BF58890571AC}"/>
          </ac:spMkLst>
        </pc:spChg>
        <pc:spChg chg="add">
          <ac:chgData name="Andrew Helwer" userId="6d4bc576-75f9-4c71-959f-fcc4f350572c" providerId="ADAL" clId="{71AFCC0F-E787-46DE-B0C1-40A4B2BEC930}" dt="2018-01-25T23:23:29.998" v="2892" actId="1076"/>
          <ac:spMkLst>
            <pc:docMk/>
            <pc:sldMk cId="1779058621" sldId="303"/>
            <ac:spMk id="52" creationId="{469E093D-1A91-4153-A724-061CE544F72A}"/>
          </ac:spMkLst>
        </pc:spChg>
        <pc:spChg chg="add mod">
          <ac:chgData name="Andrew Helwer" userId="6d4bc576-75f9-4c71-959f-fcc4f350572c" providerId="ADAL" clId="{71AFCC0F-E787-46DE-B0C1-40A4B2BEC930}" dt="2018-01-25T23:24:13.489" v="2899" actId="1076"/>
          <ac:spMkLst>
            <pc:docMk/>
            <pc:sldMk cId="1779058621" sldId="303"/>
            <ac:spMk id="53" creationId="{955234A8-C296-47AD-8726-919147B87C2D}"/>
          </ac:spMkLst>
        </pc:spChg>
        <pc:spChg chg="add">
          <ac:chgData name="Andrew Helwer" userId="6d4bc576-75f9-4c71-959f-fcc4f350572c" providerId="ADAL" clId="{71AFCC0F-E787-46DE-B0C1-40A4B2BEC930}" dt="2018-01-25T23:23:29.998" v="2892" actId="1076"/>
          <ac:spMkLst>
            <pc:docMk/>
            <pc:sldMk cId="1779058621" sldId="303"/>
            <ac:spMk id="54" creationId="{FEE9B601-875F-4E85-85CC-199D47929A8F}"/>
          </ac:spMkLst>
        </pc:spChg>
        <pc:spChg chg="add">
          <ac:chgData name="Andrew Helwer" userId="6d4bc576-75f9-4c71-959f-fcc4f350572c" providerId="ADAL" clId="{71AFCC0F-E787-46DE-B0C1-40A4B2BEC930}" dt="2018-01-25T23:23:29.998" v="2892" actId="1076"/>
          <ac:spMkLst>
            <pc:docMk/>
            <pc:sldMk cId="1779058621" sldId="303"/>
            <ac:spMk id="55" creationId="{3C0A200B-D3CE-4CFF-8CFF-CFB877A5F42F}"/>
          </ac:spMkLst>
        </pc:spChg>
        <pc:spChg chg="add">
          <ac:chgData name="Andrew Helwer" userId="6d4bc576-75f9-4c71-959f-fcc4f350572c" providerId="ADAL" clId="{71AFCC0F-E787-46DE-B0C1-40A4B2BEC930}" dt="2018-01-25T23:23:29.998" v="2892" actId="1076"/>
          <ac:spMkLst>
            <pc:docMk/>
            <pc:sldMk cId="1779058621" sldId="303"/>
            <ac:spMk id="56" creationId="{46E7292F-4B1F-4C57-9E31-F4935E01A0A5}"/>
          </ac:spMkLst>
        </pc:spChg>
        <pc:spChg chg="add mod">
          <ac:chgData name="Andrew Helwer" userId="6d4bc576-75f9-4c71-959f-fcc4f350572c" providerId="ADAL" clId="{71AFCC0F-E787-46DE-B0C1-40A4B2BEC930}" dt="2018-01-25T23:24:17.856" v="2900" actId="1076"/>
          <ac:spMkLst>
            <pc:docMk/>
            <pc:sldMk cId="1779058621" sldId="303"/>
            <ac:spMk id="57" creationId="{4FDADE86-A350-4E92-94E1-331317EF03BF}"/>
          </ac:spMkLst>
        </pc:spChg>
        <pc:spChg chg="add">
          <ac:chgData name="Andrew Helwer" userId="6d4bc576-75f9-4c71-959f-fcc4f350572c" providerId="ADAL" clId="{71AFCC0F-E787-46DE-B0C1-40A4B2BEC930}" dt="2018-01-25T23:23:29.998" v="2892" actId="1076"/>
          <ac:spMkLst>
            <pc:docMk/>
            <pc:sldMk cId="1779058621" sldId="303"/>
            <ac:spMk id="58" creationId="{BC2F905B-D084-4BE6-B9F4-9523A1975313}"/>
          </ac:spMkLst>
        </pc:spChg>
        <pc:spChg chg="add">
          <ac:chgData name="Andrew Helwer" userId="6d4bc576-75f9-4c71-959f-fcc4f350572c" providerId="ADAL" clId="{71AFCC0F-E787-46DE-B0C1-40A4B2BEC930}" dt="2018-01-25T23:23:29.998" v="2892" actId="1076"/>
          <ac:spMkLst>
            <pc:docMk/>
            <pc:sldMk cId="1779058621" sldId="303"/>
            <ac:spMk id="59" creationId="{33273003-C467-46E7-8ACB-D200FE606ABD}"/>
          </ac:spMkLst>
        </pc:spChg>
        <pc:spChg chg="add">
          <ac:chgData name="Andrew Helwer" userId="6d4bc576-75f9-4c71-959f-fcc4f350572c" providerId="ADAL" clId="{71AFCC0F-E787-46DE-B0C1-40A4B2BEC930}" dt="2018-01-25T23:23:29.998" v="2892" actId="1076"/>
          <ac:spMkLst>
            <pc:docMk/>
            <pc:sldMk cId="1779058621" sldId="303"/>
            <ac:spMk id="60" creationId="{799FE31B-8F12-4BE0-B543-A149C59578E8}"/>
          </ac:spMkLst>
        </pc:spChg>
        <pc:spChg chg="add">
          <ac:chgData name="Andrew Helwer" userId="6d4bc576-75f9-4c71-959f-fcc4f350572c" providerId="ADAL" clId="{71AFCC0F-E787-46DE-B0C1-40A4B2BEC930}" dt="2018-01-25T23:23:29.998" v="2892" actId="1076"/>
          <ac:spMkLst>
            <pc:docMk/>
            <pc:sldMk cId="1779058621" sldId="303"/>
            <ac:spMk id="61" creationId="{0F7B8E0D-D572-4094-98A2-9BC5F0D7486F}"/>
          </ac:spMkLst>
        </pc:spChg>
        <pc:spChg chg="add">
          <ac:chgData name="Andrew Helwer" userId="6d4bc576-75f9-4c71-959f-fcc4f350572c" providerId="ADAL" clId="{71AFCC0F-E787-46DE-B0C1-40A4B2BEC930}" dt="2018-01-25T23:23:29.998" v="2892" actId="1076"/>
          <ac:spMkLst>
            <pc:docMk/>
            <pc:sldMk cId="1779058621" sldId="303"/>
            <ac:spMk id="62" creationId="{2AB7447A-1F9B-4C10-ADD4-075DB4DDBA2F}"/>
          </ac:spMkLst>
        </pc:spChg>
        <pc:spChg chg="add">
          <ac:chgData name="Andrew Helwer" userId="6d4bc576-75f9-4c71-959f-fcc4f350572c" providerId="ADAL" clId="{71AFCC0F-E787-46DE-B0C1-40A4B2BEC930}" dt="2018-01-25T23:23:29.998" v="2892" actId="1076"/>
          <ac:spMkLst>
            <pc:docMk/>
            <pc:sldMk cId="1779058621" sldId="303"/>
            <ac:spMk id="63" creationId="{3BDF5E38-70CC-4E85-BF91-5D9702415653}"/>
          </ac:spMkLst>
        </pc:spChg>
        <pc:spChg chg="add">
          <ac:chgData name="Andrew Helwer" userId="6d4bc576-75f9-4c71-959f-fcc4f350572c" providerId="ADAL" clId="{71AFCC0F-E787-46DE-B0C1-40A4B2BEC930}" dt="2018-01-25T23:23:29.998" v="2892" actId="1076"/>
          <ac:spMkLst>
            <pc:docMk/>
            <pc:sldMk cId="1779058621" sldId="303"/>
            <ac:spMk id="64" creationId="{FE8F2A2D-99C6-4A7F-8237-3D680B6D172E}"/>
          </ac:spMkLst>
        </pc:spChg>
        <pc:spChg chg="add">
          <ac:chgData name="Andrew Helwer" userId="6d4bc576-75f9-4c71-959f-fcc4f350572c" providerId="ADAL" clId="{71AFCC0F-E787-46DE-B0C1-40A4B2BEC930}" dt="2018-01-25T23:23:29.998" v="2892" actId="1076"/>
          <ac:spMkLst>
            <pc:docMk/>
            <pc:sldMk cId="1779058621" sldId="303"/>
            <ac:spMk id="65" creationId="{C67F5900-517B-4F4D-81A0-AB89127C3F0D}"/>
          </ac:spMkLst>
        </pc:spChg>
        <pc:spChg chg="add">
          <ac:chgData name="Andrew Helwer" userId="6d4bc576-75f9-4c71-959f-fcc4f350572c" providerId="ADAL" clId="{71AFCC0F-E787-46DE-B0C1-40A4B2BEC930}" dt="2018-01-25T23:23:29.998" v="2892" actId="1076"/>
          <ac:spMkLst>
            <pc:docMk/>
            <pc:sldMk cId="1779058621" sldId="303"/>
            <ac:spMk id="66" creationId="{99BDE5F9-320D-4C14-9577-FB2B3005B137}"/>
          </ac:spMkLst>
        </pc:spChg>
        <pc:spChg chg="add">
          <ac:chgData name="Andrew Helwer" userId="6d4bc576-75f9-4c71-959f-fcc4f350572c" providerId="ADAL" clId="{71AFCC0F-E787-46DE-B0C1-40A4B2BEC930}" dt="2018-01-25T23:23:29.998" v="2892" actId="1076"/>
          <ac:spMkLst>
            <pc:docMk/>
            <pc:sldMk cId="1779058621" sldId="303"/>
            <ac:spMk id="67" creationId="{06B92207-E11D-40DA-B4E9-2936D671C0AE}"/>
          </ac:spMkLst>
        </pc:spChg>
        <pc:spChg chg="add">
          <ac:chgData name="Andrew Helwer" userId="6d4bc576-75f9-4c71-959f-fcc4f350572c" providerId="ADAL" clId="{71AFCC0F-E787-46DE-B0C1-40A4B2BEC930}" dt="2018-01-25T23:23:29.998" v="2892" actId="1076"/>
          <ac:spMkLst>
            <pc:docMk/>
            <pc:sldMk cId="1779058621" sldId="303"/>
            <ac:spMk id="70" creationId="{AE9D146E-DF4A-4B8A-943E-29129C936436}"/>
          </ac:spMkLst>
        </pc:spChg>
        <pc:cxnChg chg="del">
          <ac:chgData name="Andrew Helwer" userId="6d4bc576-75f9-4c71-959f-fcc4f350572c" providerId="ADAL" clId="{71AFCC0F-E787-46DE-B0C1-40A4B2BEC930}" dt="2018-01-25T01:24:08.218" v="1530" actId="478"/>
          <ac:cxnSpMkLst>
            <pc:docMk/>
            <pc:sldMk cId="1779058621" sldId="303"/>
            <ac:cxnSpMk id="24" creationId="{09373587-3649-4986-A196-032D37CB7227}"/>
          </ac:cxnSpMkLst>
        </pc:cxnChg>
        <pc:cxnChg chg="mod">
          <ac:chgData name="Andrew Helwer" userId="6d4bc576-75f9-4c71-959f-fcc4f350572c" providerId="ADAL" clId="{71AFCC0F-E787-46DE-B0C1-40A4B2BEC930}" dt="2018-01-25T23:23:50.476" v="2895" actId="692"/>
          <ac:cxnSpMkLst>
            <pc:docMk/>
            <pc:sldMk cId="1779058621" sldId="303"/>
            <ac:cxnSpMk id="29" creationId="{B1097B14-CF37-4F61-812A-70A03563903B}"/>
          </ac:cxnSpMkLst>
        </pc:cxnChg>
        <pc:cxnChg chg="del">
          <ac:chgData name="Andrew Helwer" userId="6d4bc576-75f9-4c71-959f-fcc4f350572c" providerId="ADAL" clId="{71AFCC0F-E787-46DE-B0C1-40A4B2BEC930}" dt="2018-01-25T01:24:09.107" v="1531" actId="478"/>
          <ac:cxnSpMkLst>
            <pc:docMk/>
            <pc:sldMk cId="1779058621" sldId="303"/>
            <ac:cxnSpMk id="48" creationId="{D98DBBC3-B031-4FAC-85E3-D228CB013ED8}"/>
          </ac:cxnSpMkLst>
        </pc:cxnChg>
        <pc:cxnChg chg="del mod">
          <ac:chgData name="Andrew Helwer" userId="6d4bc576-75f9-4c71-959f-fcc4f350572c" providerId="ADAL" clId="{71AFCC0F-E787-46DE-B0C1-40A4B2BEC930}" dt="2018-01-25T23:23:18.414" v="2890" actId="478"/>
          <ac:cxnSpMkLst>
            <pc:docMk/>
            <pc:sldMk cId="1779058621" sldId="303"/>
            <ac:cxnSpMk id="49" creationId="{A0E2E2A7-608B-415A-9BEA-BFAE21593190}"/>
          </ac:cxnSpMkLst>
        </pc:cxnChg>
        <pc:cxnChg chg="add del">
          <ac:chgData name="Andrew Helwer" userId="6d4bc576-75f9-4c71-959f-fcc4f350572c" providerId="ADAL" clId="{71AFCC0F-E787-46DE-B0C1-40A4B2BEC930}" dt="2018-01-25T23:23:54.443" v="2896" actId="478"/>
          <ac:cxnSpMkLst>
            <pc:docMk/>
            <pc:sldMk cId="1779058621" sldId="303"/>
            <ac:cxnSpMk id="68" creationId="{F2E171B2-611E-47AD-B8F4-0341052BA325}"/>
          </ac:cxnSpMkLst>
        </pc:cxnChg>
        <pc:cxnChg chg="add mod">
          <ac:chgData name="Andrew Helwer" userId="6d4bc576-75f9-4c71-959f-fcc4f350572c" providerId="ADAL" clId="{71AFCC0F-E787-46DE-B0C1-40A4B2BEC930}" dt="2018-01-25T23:24:00.798" v="2898" actId="692"/>
          <ac:cxnSpMkLst>
            <pc:docMk/>
            <pc:sldMk cId="1779058621" sldId="303"/>
            <ac:cxnSpMk id="69" creationId="{9D7BA5C6-8D6B-4D58-8632-06514E5B043A}"/>
          </ac:cxnSpMkLst>
        </pc:cxnChg>
        <pc:cxnChg chg="add del mod">
          <ac:chgData name="Andrew Helwer" userId="6d4bc576-75f9-4c71-959f-fcc4f350572c" providerId="ADAL" clId="{71AFCC0F-E787-46DE-B0C1-40A4B2BEC930}" dt="2018-01-25T23:26:24.666" v="2909" actId="1076"/>
          <ac:cxnSpMkLst>
            <pc:docMk/>
            <pc:sldMk cId="1779058621" sldId="303"/>
            <ac:cxnSpMk id="71" creationId="{3B9C8649-D747-47C2-9ED9-0FBB430F8D46}"/>
          </ac:cxnSpMkLst>
        </pc:cxnChg>
      </pc:sldChg>
      <pc:sldChg chg="addSp delSp modSp add modNotesTx">
        <pc:chgData name="Andrew Helwer" userId="6d4bc576-75f9-4c71-959f-fcc4f350572c" providerId="ADAL" clId="{71AFCC0F-E787-46DE-B0C1-40A4B2BEC930}" dt="2018-02-02T02:23:27.527" v="12200" actId="20577"/>
        <pc:sldMkLst>
          <pc:docMk/>
          <pc:sldMk cId="2486748384" sldId="304"/>
        </pc:sldMkLst>
        <pc:spChg chg="mod">
          <ac:chgData name="Andrew Helwer" userId="6d4bc576-75f9-4c71-959f-fcc4f350572c" providerId="ADAL" clId="{71AFCC0F-E787-46DE-B0C1-40A4B2BEC930}" dt="2018-01-25T01:17:13.886" v="1486" actId="20577"/>
          <ac:spMkLst>
            <pc:docMk/>
            <pc:sldMk cId="2486748384" sldId="304"/>
            <ac:spMk id="2" creationId="{6EF84AB3-39F4-4F16-8D52-62732FD0327E}"/>
          </ac:spMkLst>
        </pc:spChg>
        <pc:spChg chg="del mod">
          <ac:chgData name="Andrew Helwer" userId="6d4bc576-75f9-4c71-959f-fcc4f350572c" providerId="ADAL" clId="{71AFCC0F-E787-46DE-B0C1-40A4B2BEC930}" dt="2018-01-25T23:25:08.401" v="2902" actId="478"/>
          <ac:spMkLst>
            <pc:docMk/>
            <pc:sldMk cId="2486748384" sldId="304"/>
            <ac:spMk id="31" creationId="{E5F1E3B0-779C-40E2-98B7-73CA1A1D22A0}"/>
          </ac:spMkLst>
        </pc:spChg>
        <pc:spChg chg="del mod">
          <ac:chgData name="Andrew Helwer" userId="6d4bc576-75f9-4c71-959f-fcc4f350572c" providerId="ADAL" clId="{71AFCC0F-E787-46DE-B0C1-40A4B2BEC930}" dt="2018-01-25T23:25:08.401" v="2902" actId="478"/>
          <ac:spMkLst>
            <pc:docMk/>
            <pc:sldMk cId="2486748384" sldId="304"/>
            <ac:spMk id="32" creationId="{E92177F0-99CB-4464-A025-75E2420113E3}"/>
          </ac:spMkLst>
        </pc:spChg>
        <pc:spChg chg="del mod">
          <ac:chgData name="Andrew Helwer" userId="6d4bc576-75f9-4c71-959f-fcc4f350572c" providerId="ADAL" clId="{71AFCC0F-E787-46DE-B0C1-40A4B2BEC930}" dt="2018-01-25T23:25:08.401" v="2902" actId="478"/>
          <ac:spMkLst>
            <pc:docMk/>
            <pc:sldMk cId="2486748384" sldId="304"/>
            <ac:spMk id="33" creationId="{DBD97A64-81D1-43ED-A72F-814770C13C33}"/>
          </ac:spMkLst>
        </pc:spChg>
        <pc:spChg chg="del mod">
          <ac:chgData name="Andrew Helwer" userId="6d4bc576-75f9-4c71-959f-fcc4f350572c" providerId="ADAL" clId="{71AFCC0F-E787-46DE-B0C1-40A4B2BEC930}" dt="2018-01-25T23:25:08.401" v="2902" actId="478"/>
          <ac:spMkLst>
            <pc:docMk/>
            <pc:sldMk cId="2486748384" sldId="304"/>
            <ac:spMk id="34" creationId="{B48334B3-4B6A-42FD-8320-E10624D8F060}"/>
          </ac:spMkLst>
        </pc:spChg>
        <pc:spChg chg="del mod">
          <ac:chgData name="Andrew Helwer" userId="6d4bc576-75f9-4c71-959f-fcc4f350572c" providerId="ADAL" clId="{71AFCC0F-E787-46DE-B0C1-40A4B2BEC930}" dt="2018-01-25T23:25:08.401" v="2902" actId="478"/>
          <ac:spMkLst>
            <pc:docMk/>
            <pc:sldMk cId="2486748384" sldId="304"/>
            <ac:spMk id="35" creationId="{9819915D-C40F-4675-9D81-44D05832E596}"/>
          </ac:spMkLst>
        </pc:spChg>
        <pc:spChg chg="del mod">
          <ac:chgData name="Andrew Helwer" userId="6d4bc576-75f9-4c71-959f-fcc4f350572c" providerId="ADAL" clId="{71AFCC0F-E787-46DE-B0C1-40A4B2BEC930}" dt="2018-01-25T23:25:08.401" v="2902" actId="478"/>
          <ac:spMkLst>
            <pc:docMk/>
            <pc:sldMk cId="2486748384" sldId="304"/>
            <ac:spMk id="36" creationId="{1F07A957-8978-4AEA-8FD2-EE053D427357}"/>
          </ac:spMkLst>
        </pc:spChg>
        <pc:spChg chg="del mod">
          <ac:chgData name="Andrew Helwer" userId="6d4bc576-75f9-4c71-959f-fcc4f350572c" providerId="ADAL" clId="{71AFCC0F-E787-46DE-B0C1-40A4B2BEC930}" dt="2018-01-25T23:25:08.401" v="2902" actId="478"/>
          <ac:spMkLst>
            <pc:docMk/>
            <pc:sldMk cId="2486748384" sldId="304"/>
            <ac:spMk id="37" creationId="{352D8AF2-D4B2-4121-B097-6EEF049C807D}"/>
          </ac:spMkLst>
        </pc:spChg>
        <pc:spChg chg="del mod">
          <ac:chgData name="Andrew Helwer" userId="6d4bc576-75f9-4c71-959f-fcc4f350572c" providerId="ADAL" clId="{71AFCC0F-E787-46DE-B0C1-40A4B2BEC930}" dt="2018-01-25T23:25:08.401" v="2902" actId="478"/>
          <ac:spMkLst>
            <pc:docMk/>
            <pc:sldMk cId="2486748384" sldId="304"/>
            <ac:spMk id="38" creationId="{C767707C-BDB1-4542-8DA2-E3B0357CDB98}"/>
          </ac:spMkLst>
        </pc:spChg>
        <pc:spChg chg="del mod">
          <ac:chgData name="Andrew Helwer" userId="6d4bc576-75f9-4c71-959f-fcc4f350572c" providerId="ADAL" clId="{71AFCC0F-E787-46DE-B0C1-40A4B2BEC930}" dt="2018-01-25T23:25:08.401" v="2902" actId="478"/>
          <ac:spMkLst>
            <pc:docMk/>
            <pc:sldMk cId="2486748384" sldId="304"/>
            <ac:spMk id="39" creationId="{433E995F-3DB7-4E91-97B9-4B6435F7EF7B}"/>
          </ac:spMkLst>
        </pc:spChg>
        <pc:spChg chg="del mod">
          <ac:chgData name="Andrew Helwer" userId="6d4bc576-75f9-4c71-959f-fcc4f350572c" providerId="ADAL" clId="{71AFCC0F-E787-46DE-B0C1-40A4B2BEC930}" dt="2018-01-25T23:25:08.401" v="2902" actId="478"/>
          <ac:spMkLst>
            <pc:docMk/>
            <pc:sldMk cId="2486748384" sldId="304"/>
            <ac:spMk id="40" creationId="{9D48F860-6580-456E-A8DC-2F81BCDE64BF}"/>
          </ac:spMkLst>
        </pc:spChg>
        <pc:spChg chg="del mod">
          <ac:chgData name="Andrew Helwer" userId="6d4bc576-75f9-4c71-959f-fcc4f350572c" providerId="ADAL" clId="{71AFCC0F-E787-46DE-B0C1-40A4B2BEC930}" dt="2018-01-25T23:25:08.401" v="2902" actId="478"/>
          <ac:spMkLst>
            <pc:docMk/>
            <pc:sldMk cId="2486748384" sldId="304"/>
            <ac:spMk id="41" creationId="{8BE2E8A5-224F-4D84-978B-B1015419C0A8}"/>
          </ac:spMkLst>
        </pc:spChg>
        <pc:spChg chg="del mod">
          <ac:chgData name="Andrew Helwer" userId="6d4bc576-75f9-4c71-959f-fcc4f350572c" providerId="ADAL" clId="{71AFCC0F-E787-46DE-B0C1-40A4B2BEC930}" dt="2018-01-25T23:25:08.401" v="2902" actId="478"/>
          <ac:spMkLst>
            <pc:docMk/>
            <pc:sldMk cId="2486748384" sldId="304"/>
            <ac:spMk id="42" creationId="{74C35B83-B158-4B59-B802-4EB7704FE414}"/>
          </ac:spMkLst>
        </pc:spChg>
        <pc:spChg chg="del mod">
          <ac:chgData name="Andrew Helwer" userId="6d4bc576-75f9-4c71-959f-fcc4f350572c" providerId="ADAL" clId="{71AFCC0F-E787-46DE-B0C1-40A4B2BEC930}" dt="2018-01-25T23:25:08.401" v="2902" actId="478"/>
          <ac:spMkLst>
            <pc:docMk/>
            <pc:sldMk cId="2486748384" sldId="304"/>
            <ac:spMk id="43" creationId="{E2B9EFCC-A5D7-46FD-9F5E-113544BA8651}"/>
          </ac:spMkLst>
        </pc:spChg>
        <pc:spChg chg="del mod">
          <ac:chgData name="Andrew Helwer" userId="6d4bc576-75f9-4c71-959f-fcc4f350572c" providerId="ADAL" clId="{71AFCC0F-E787-46DE-B0C1-40A4B2BEC930}" dt="2018-01-25T23:25:08.401" v="2902" actId="478"/>
          <ac:spMkLst>
            <pc:docMk/>
            <pc:sldMk cId="2486748384" sldId="304"/>
            <ac:spMk id="44" creationId="{141D6FFA-4DD6-4A02-A4CD-887D8748446E}"/>
          </ac:spMkLst>
        </pc:spChg>
        <pc:spChg chg="del mod">
          <ac:chgData name="Andrew Helwer" userId="6d4bc576-75f9-4c71-959f-fcc4f350572c" providerId="ADAL" clId="{71AFCC0F-E787-46DE-B0C1-40A4B2BEC930}" dt="2018-01-25T23:25:08.401" v="2902" actId="478"/>
          <ac:spMkLst>
            <pc:docMk/>
            <pc:sldMk cId="2486748384" sldId="304"/>
            <ac:spMk id="45" creationId="{677C0919-EC5D-4276-96EE-FA2CCA6E3533}"/>
          </ac:spMkLst>
        </pc:spChg>
        <pc:spChg chg="del mod">
          <ac:chgData name="Andrew Helwer" userId="6d4bc576-75f9-4c71-959f-fcc4f350572c" providerId="ADAL" clId="{71AFCC0F-E787-46DE-B0C1-40A4B2BEC930}" dt="2018-01-25T23:25:08.401" v="2902" actId="478"/>
          <ac:spMkLst>
            <pc:docMk/>
            <pc:sldMk cId="2486748384" sldId="304"/>
            <ac:spMk id="46" creationId="{E32B20D0-8463-4DCE-BA1A-7E4289A07360}"/>
          </ac:spMkLst>
        </pc:spChg>
        <pc:spChg chg="del mod">
          <ac:chgData name="Andrew Helwer" userId="6d4bc576-75f9-4c71-959f-fcc4f350572c" providerId="ADAL" clId="{71AFCC0F-E787-46DE-B0C1-40A4B2BEC930}" dt="2018-01-25T23:25:08.401" v="2902" actId="478"/>
          <ac:spMkLst>
            <pc:docMk/>
            <pc:sldMk cId="2486748384" sldId="304"/>
            <ac:spMk id="47" creationId="{4C04AAAB-BC2A-4C1E-8D49-CDF552825977}"/>
          </ac:spMkLst>
        </pc:spChg>
        <pc:spChg chg="del mod">
          <ac:chgData name="Andrew Helwer" userId="6d4bc576-75f9-4c71-959f-fcc4f350572c" providerId="ADAL" clId="{71AFCC0F-E787-46DE-B0C1-40A4B2BEC930}" dt="2018-01-25T23:25:08.401" v="2902" actId="478"/>
          <ac:spMkLst>
            <pc:docMk/>
            <pc:sldMk cId="2486748384" sldId="304"/>
            <ac:spMk id="50" creationId="{842415FF-C74C-42E3-BC0B-DF87E09A08DD}"/>
          </ac:spMkLst>
        </pc:spChg>
        <pc:spChg chg="add del mod">
          <ac:chgData name="Andrew Helwer" userId="6d4bc576-75f9-4c71-959f-fcc4f350572c" providerId="ADAL" clId="{71AFCC0F-E787-46DE-B0C1-40A4B2BEC930}" dt="2018-01-25T23:25:10.942" v="2903" actId="478"/>
          <ac:spMkLst>
            <pc:docMk/>
            <pc:sldMk cId="2486748384" sldId="304"/>
            <ac:spMk id="53" creationId="{5EB06FF8-80B4-4B3C-9B91-E3B13CB3AFFF}"/>
          </ac:spMkLst>
        </pc:spChg>
        <pc:spChg chg="add">
          <ac:chgData name="Andrew Helwer" userId="6d4bc576-75f9-4c71-959f-fcc4f350572c" providerId="ADAL" clId="{71AFCC0F-E787-46DE-B0C1-40A4B2BEC930}" dt="2018-01-25T23:25:19.437" v="2904" actId="1076"/>
          <ac:spMkLst>
            <pc:docMk/>
            <pc:sldMk cId="2486748384" sldId="304"/>
            <ac:spMk id="54" creationId="{1E589634-5092-4CF6-BE4B-7485E4177F10}"/>
          </ac:spMkLst>
        </pc:spChg>
        <pc:spChg chg="add">
          <ac:chgData name="Andrew Helwer" userId="6d4bc576-75f9-4c71-959f-fcc4f350572c" providerId="ADAL" clId="{71AFCC0F-E787-46DE-B0C1-40A4B2BEC930}" dt="2018-01-25T23:25:19.437" v="2904" actId="1076"/>
          <ac:spMkLst>
            <pc:docMk/>
            <pc:sldMk cId="2486748384" sldId="304"/>
            <ac:spMk id="55" creationId="{F6B97BD8-8EAE-45F0-8F82-B08FC8FF981E}"/>
          </ac:spMkLst>
        </pc:spChg>
        <pc:spChg chg="add">
          <ac:chgData name="Andrew Helwer" userId="6d4bc576-75f9-4c71-959f-fcc4f350572c" providerId="ADAL" clId="{71AFCC0F-E787-46DE-B0C1-40A4B2BEC930}" dt="2018-01-25T23:25:19.437" v="2904" actId="1076"/>
          <ac:spMkLst>
            <pc:docMk/>
            <pc:sldMk cId="2486748384" sldId="304"/>
            <ac:spMk id="56" creationId="{D6B5E10D-0939-409F-B878-CA89AFA11A9E}"/>
          </ac:spMkLst>
        </pc:spChg>
        <pc:spChg chg="add mod">
          <ac:chgData name="Andrew Helwer" userId="6d4bc576-75f9-4c71-959f-fcc4f350572c" providerId="ADAL" clId="{71AFCC0F-E787-46DE-B0C1-40A4B2BEC930}" dt="2018-01-25T23:27:09.849" v="2916" actId="1076"/>
          <ac:spMkLst>
            <pc:docMk/>
            <pc:sldMk cId="2486748384" sldId="304"/>
            <ac:spMk id="57" creationId="{56B26C95-AA8D-4BF2-9F64-E5C2564234A3}"/>
          </ac:spMkLst>
        </pc:spChg>
        <pc:spChg chg="add">
          <ac:chgData name="Andrew Helwer" userId="6d4bc576-75f9-4c71-959f-fcc4f350572c" providerId="ADAL" clId="{71AFCC0F-E787-46DE-B0C1-40A4B2BEC930}" dt="2018-01-25T23:25:19.437" v="2904" actId="1076"/>
          <ac:spMkLst>
            <pc:docMk/>
            <pc:sldMk cId="2486748384" sldId="304"/>
            <ac:spMk id="58" creationId="{EEE1823D-6622-48C7-A97E-F3AA9B690BD7}"/>
          </ac:spMkLst>
        </pc:spChg>
        <pc:spChg chg="add mod">
          <ac:chgData name="Andrew Helwer" userId="6d4bc576-75f9-4c71-959f-fcc4f350572c" providerId="ADAL" clId="{71AFCC0F-E787-46DE-B0C1-40A4B2BEC930}" dt="2018-01-25T23:27:03.494" v="2915" actId="1076"/>
          <ac:spMkLst>
            <pc:docMk/>
            <pc:sldMk cId="2486748384" sldId="304"/>
            <ac:spMk id="59" creationId="{1241E540-6383-4F5A-B464-CC84FEC5FF07}"/>
          </ac:spMkLst>
        </pc:spChg>
        <pc:spChg chg="add">
          <ac:chgData name="Andrew Helwer" userId="6d4bc576-75f9-4c71-959f-fcc4f350572c" providerId="ADAL" clId="{71AFCC0F-E787-46DE-B0C1-40A4B2BEC930}" dt="2018-01-25T23:25:19.437" v="2904" actId="1076"/>
          <ac:spMkLst>
            <pc:docMk/>
            <pc:sldMk cId="2486748384" sldId="304"/>
            <ac:spMk id="60" creationId="{1210A193-587F-4315-904E-5C792071C356}"/>
          </ac:spMkLst>
        </pc:spChg>
        <pc:spChg chg="add">
          <ac:chgData name="Andrew Helwer" userId="6d4bc576-75f9-4c71-959f-fcc4f350572c" providerId="ADAL" clId="{71AFCC0F-E787-46DE-B0C1-40A4B2BEC930}" dt="2018-01-25T23:25:19.437" v="2904" actId="1076"/>
          <ac:spMkLst>
            <pc:docMk/>
            <pc:sldMk cId="2486748384" sldId="304"/>
            <ac:spMk id="61" creationId="{8C6C1834-B752-4E0B-9FC1-36143FE067D6}"/>
          </ac:spMkLst>
        </pc:spChg>
        <pc:spChg chg="add">
          <ac:chgData name="Andrew Helwer" userId="6d4bc576-75f9-4c71-959f-fcc4f350572c" providerId="ADAL" clId="{71AFCC0F-E787-46DE-B0C1-40A4B2BEC930}" dt="2018-01-25T23:25:19.437" v="2904" actId="1076"/>
          <ac:spMkLst>
            <pc:docMk/>
            <pc:sldMk cId="2486748384" sldId="304"/>
            <ac:spMk id="62" creationId="{F9F13D29-857F-4A18-9B8F-E380981693C6}"/>
          </ac:spMkLst>
        </pc:spChg>
        <pc:spChg chg="add">
          <ac:chgData name="Andrew Helwer" userId="6d4bc576-75f9-4c71-959f-fcc4f350572c" providerId="ADAL" clId="{71AFCC0F-E787-46DE-B0C1-40A4B2BEC930}" dt="2018-01-25T23:25:19.437" v="2904" actId="1076"/>
          <ac:spMkLst>
            <pc:docMk/>
            <pc:sldMk cId="2486748384" sldId="304"/>
            <ac:spMk id="63" creationId="{76B3DDDC-BD8E-4C05-A9D6-51478A8FDA30}"/>
          </ac:spMkLst>
        </pc:spChg>
        <pc:spChg chg="add">
          <ac:chgData name="Andrew Helwer" userId="6d4bc576-75f9-4c71-959f-fcc4f350572c" providerId="ADAL" clId="{71AFCC0F-E787-46DE-B0C1-40A4B2BEC930}" dt="2018-01-25T23:25:19.437" v="2904" actId="1076"/>
          <ac:spMkLst>
            <pc:docMk/>
            <pc:sldMk cId="2486748384" sldId="304"/>
            <ac:spMk id="64" creationId="{5D3E2C49-71FC-40E7-80D2-688FA68CDBA7}"/>
          </ac:spMkLst>
        </pc:spChg>
        <pc:spChg chg="add">
          <ac:chgData name="Andrew Helwer" userId="6d4bc576-75f9-4c71-959f-fcc4f350572c" providerId="ADAL" clId="{71AFCC0F-E787-46DE-B0C1-40A4B2BEC930}" dt="2018-01-25T23:25:19.437" v="2904" actId="1076"/>
          <ac:spMkLst>
            <pc:docMk/>
            <pc:sldMk cId="2486748384" sldId="304"/>
            <ac:spMk id="65" creationId="{D356B46E-E379-4FC8-975E-7E3C361B28FB}"/>
          </ac:spMkLst>
        </pc:spChg>
        <pc:spChg chg="add">
          <ac:chgData name="Andrew Helwer" userId="6d4bc576-75f9-4c71-959f-fcc4f350572c" providerId="ADAL" clId="{71AFCC0F-E787-46DE-B0C1-40A4B2BEC930}" dt="2018-01-25T23:25:19.437" v="2904" actId="1076"/>
          <ac:spMkLst>
            <pc:docMk/>
            <pc:sldMk cId="2486748384" sldId="304"/>
            <ac:spMk id="66" creationId="{BB8757BA-3F68-4F0C-9EC7-43BB0C2F657B}"/>
          </ac:spMkLst>
        </pc:spChg>
        <pc:spChg chg="add">
          <ac:chgData name="Andrew Helwer" userId="6d4bc576-75f9-4c71-959f-fcc4f350572c" providerId="ADAL" clId="{71AFCC0F-E787-46DE-B0C1-40A4B2BEC930}" dt="2018-01-25T23:25:19.437" v="2904" actId="1076"/>
          <ac:spMkLst>
            <pc:docMk/>
            <pc:sldMk cId="2486748384" sldId="304"/>
            <ac:spMk id="67" creationId="{EAA21A8E-DC41-4147-8A57-7ABDB3D38D86}"/>
          </ac:spMkLst>
        </pc:spChg>
        <pc:spChg chg="add">
          <ac:chgData name="Andrew Helwer" userId="6d4bc576-75f9-4c71-959f-fcc4f350572c" providerId="ADAL" clId="{71AFCC0F-E787-46DE-B0C1-40A4B2BEC930}" dt="2018-01-25T23:25:19.437" v="2904" actId="1076"/>
          <ac:spMkLst>
            <pc:docMk/>
            <pc:sldMk cId="2486748384" sldId="304"/>
            <ac:spMk id="68" creationId="{D55E1F54-4E55-4D25-8BC2-1282F4214324}"/>
          </ac:spMkLst>
        </pc:spChg>
        <pc:spChg chg="add">
          <ac:chgData name="Andrew Helwer" userId="6d4bc576-75f9-4c71-959f-fcc4f350572c" providerId="ADAL" clId="{71AFCC0F-E787-46DE-B0C1-40A4B2BEC930}" dt="2018-01-25T23:25:19.437" v="2904" actId="1076"/>
          <ac:spMkLst>
            <pc:docMk/>
            <pc:sldMk cId="2486748384" sldId="304"/>
            <ac:spMk id="69" creationId="{350AC561-7C02-4E79-BE7B-BD056E6D4458}"/>
          </ac:spMkLst>
        </pc:spChg>
        <pc:spChg chg="add">
          <ac:chgData name="Andrew Helwer" userId="6d4bc576-75f9-4c71-959f-fcc4f350572c" providerId="ADAL" clId="{71AFCC0F-E787-46DE-B0C1-40A4B2BEC930}" dt="2018-01-25T23:25:19.437" v="2904" actId="1076"/>
          <ac:spMkLst>
            <pc:docMk/>
            <pc:sldMk cId="2486748384" sldId="304"/>
            <ac:spMk id="70" creationId="{F0FD3447-FA36-448F-A055-2FC80323B3A9}"/>
          </ac:spMkLst>
        </pc:spChg>
        <pc:spChg chg="add">
          <ac:chgData name="Andrew Helwer" userId="6d4bc576-75f9-4c71-959f-fcc4f350572c" providerId="ADAL" clId="{71AFCC0F-E787-46DE-B0C1-40A4B2BEC930}" dt="2018-01-25T23:25:19.437" v="2904" actId="1076"/>
          <ac:spMkLst>
            <pc:docMk/>
            <pc:sldMk cId="2486748384" sldId="304"/>
            <ac:spMk id="71" creationId="{40A2BDEC-B4F7-4DEC-AB4C-6C44CE799BD6}"/>
          </ac:spMkLst>
        </pc:spChg>
        <pc:spChg chg="add">
          <ac:chgData name="Andrew Helwer" userId="6d4bc576-75f9-4c71-959f-fcc4f350572c" providerId="ADAL" clId="{71AFCC0F-E787-46DE-B0C1-40A4B2BEC930}" dt="2018-01-25T23:25:19.437" v="2904" actId="1076"/>
          <ac:spMkLst>
            <pc:docMk/>
            <pc:sldMk cId="2486748384" sldId="304"/>
            <ac:spMk id="73" creationId="{363D462A-96B5-4C30-A03C-E64BFAED51AF}"/>
          </ac:spMkLst>
        </pc:spChg>
        <pc:cxnChg chg="del">
          <ac:chgData name="Andrew Helwer" userId="6d4bc576-75f9-4c71-959f-fcc4f350572c" providerId="ADAL" clId="{71AFCC0F-E787-46DE-B0C1-40A4B2BEC930}" dt="2018-01-25T01:24:15.412" v="1532" actId="478"/>
          <ac:cxnSpMkLst>
            <pc:docMk/>
            <pc:sldMk cId="2486748384" sldId="304"/>
            <ac:cxnSpMk id="24" creationId="{09373587-3649-4986-A196-032D37CB7227}"/>
          </ac:cxnSpMkLst>
        </pc:cxnChg>
        <pc:cxnChg chg="mod">
          <ac:chgData name="Andrew Helwer" userId="6d4bc576-75f9-4c71-959f-fcc4f350572c" providerId="ADAL" clId="{71AFCC0F-E787-46DE-B0C1-40A4B2BEC930}" dt="2018-01-25T23:24:53.413" v="2901" actId="692"/>
          <ac:cxnSpMkLst>
            <pc:docMk/>
            <pc:sldMk cId="2486748384" sldId="304"/>
            <ac:cxnSpMk id="29" creationId="{B1097B14-CF37-4F61-812A-70A03563903B}"/>
          </ac:cxnSpMkLst>
        </pc:cxnChg>
        <pc:cxnChg chg="del">
          <ac:chgData name="Andrew Helwer" userId="6d4bc576-75f9-4c71-959f-fcc4f350572c" providerId="ADAL" clId="{71AFCC0F-E787-46DE-B0C1-40A4B2BEC930}" dt="2018-01-25T01:24:19.066" v="1533" actId="478"/>
          <ac:cxnSpMkLst>
            <pc:docMk/>
            <pc:sldMk cId="2486748384" sldId="304"/>
            <ac:cxnSpMk id="48" creationId="{D98DBBC3-B031-4FAC-85E3-D228CB013ED8}"/>
          </ac:cxnSpMkLst>
        </pc:cxnChg>
        <pc:cxnChg chg="del">
          <ac:chgData name="Andrew Helwer" userId="6d4bc576-75f9-4c71-959f-fcc4f350572c" providerId="ADAL" clId="{71AFCC0F-E787-46DE-B0C1-40A4B2BEC930}" dt="2018-01-25T01:24:19.838" v="1534" actId="478"/>
          <ac:cxnSpMkLst>
            <pc:docMk/>
            <pc:sldMk cId="2486748384" sldId="304"/>
            <ac:cxnSpMk id="49" creationId="{A0E2E2A7-608B-415A-9BEA-BFAE21593190}"/>
          </ac:cxnSpMkLst>
        </pc:cxnChg>
        <pc:cxnChg chg="add del mod">
          <ac:chgData name="Andrew Helwer" userId="6d4bc576-75f9-4c71-959f-fcc4f350572c" providerId="ADAL" clId="{71AFCC0F-E787-46DE-B0C1-40A4B2BEC930}" dt="2018-01-25T23:25:08.401" v="2902" actId="478"/>
          <ac:cxnSpMkLst>
            <pc:docMk/>
            <pc:sldMk cId="2486748384" sldId="304"/>
            <ac:cxnSpMk id="51" creationId="{97A7B325-25B9-4C4D-8BDE-5F427D648C1C}"/>
          </ac:cxnSpMkLst>
        </pc:cxnChg>
        <pc:cxnChg chg="add del mod">
          <ac:chgData name="Andrew Helwer" userId="6d4bc576-75f9-4c71-959f-fcc4f350572c" providerId="ADAL" clId="{71AFCC0F-E787-46DE-B0C1-40A4B2BEC930}" dt="2018-01-25T23:25:08.401" v="2902" actId="478"/>
          <ac:cxnSpMkLst>
            <pc:docMk/>
            <pc:sldMk cId="2486748384" sldId="304"/>
            <ac:cxnSpMk id="52" creationId="{7AB31AA9-D32F-49EF-821C-12887EFCF2D4}"/>
          </ac:cxnSpMkLst>
        </pc:cxnChg>
        <pc:cxnChg chg="add mod">
          <ac:chgData name="Andrew Helwer" userId="6d4bc576-75f9-4c71-959f-fcc4f350572c" providerId="ADAL" clId="{71AFCC0F-E787-46DE-B0C1-40A4B2BEC930}" dt="2018-01-25T23:26:54.730" v="2914" actId="692"/>
          <ac:cxnSpMkLst>
            <pc:docMk/>
            <pc:sldMk cId="2486748384" sldId="304"/>
            <ac:cxnSpMk id="72" creationId="{6E08EFD5-3A45-4C22-9D10-348D20E3E853}"/>
          </ac:cxnSpMkLst>
        </pc:cxnChg>
        <pc:cxnChg chg="add mod">
          <ac:chgData name="Andrew Helwer" userId="6d4bc576-75f9-4c71-959f-fcc4f350572c" providerId="ADAL" clId="{71AFCC0F-E787-46DE-B0C1-40A4B2BEC930}" dt="2018-01-25T23:26:47.338" v="2912" actId="692"/>
          <ac:cxnSpMkLst>
            <pc:docMk/>
            <pc:sldMk cId="2486748384" sldId="304"/>
            <ac:cxnSpMk id="74" creationId="{1ACEB614-4E19-4A72-9973-F2B39897BE91}"/>
          </ac:cxnSpMkLst>
        </pc:cxnChg>
      </pc:sldChg>
      <pc:sldChg chg="addSp delSp modSp add modNotesTx">
        <pc:chgData name="Andrew Helwer" userId="6d4bc576-75f9-4c71-959f-fcc4f350572c" providerId="ADAL" clId="{71AFCC0F-E787-46DE-B0C1-40A4B2BEC930}" dt="2018-02-02T02:19:55.133" v="11796" actId="20577"/>
        <pc:sldMkLst>
          <pc:docMk/>
          <pc:sldMk cId="1392529906" sldId="305"/>
        </pc:sldMkLst>
        <pc:spChg chg="mod">
          <ac:chgData name="Andrew Helwer" userId="6d4bc576-75f9-4c71-959f-fcc4f350572c" providerId="ADAL" clId="{71AFCC0F-E787-46DE-B0C1-40A4B2BEC930}" dt="2018-01-25T01:27:54.522" v="1560" actId="20577"/>
          <ac:spMkLst>
            <pc:docMk/>
            <pc:sldMk cId="1392529906" sldId="305"/>
            <ac:spMk id="2" creationId="{6EF84AB3-39F4-4F16-8D52-62732FD0327E}"/>
          </ac:spMkLst>
        </pc:spChg>
        <pc:spChg chg="mod">
          <ac:chgData name="Andrew Helwer" userId="6d4bc576-75f9-4c71-959f-fcc4f350572c" providerId="ADAL" clId="{71AFCC0F-E787-46DE-B0C1-40A4B2BEC930}" dt="2018-01-25T01:22:19.260" v="1526" actId="20577"/>
          <ac:spMkLst>
            <pc:docMk/>
            <pc:sldMk cId="1392529906" sldId="305"/>
            <ac:spMk id="7" creationId="{24C5DA5E-9BB2-4AE9-A7BA-B64D37B7D84B}"/>
          </ac:spMkLst>
        </pc:spChg>
        <pc:spChg chg="mod">
          <ac:chgData name="Andrew Helwer" userId="6d4bc576-75f9-4c71-959f-fcc4f350572c" providerId="ADAL" clId="{71AFCC0F-E787-46DE-B0C1-40A4B2BEC930}" dt="2018-01-25T01:21:16.434" v="1519" actId="20577"/>
          <ac:spMkLst>
            <pc:docMk/>
            <pc:sldMk cId="1392529906" sldId="305"/>
            <ac:spMk id="8" creationId="{FE0A0EEB-92B1-461E-879D-F19235C7D8C9}"/>
          </ac:spMkLst>
        </pc:spChg>
        <pc:spChg chg="del mod">
          <ac:chgData name="Andrew Helwer" userId="6d4bc576-75f9-4c71-959f-fcc4f350572c" providerId="ADAL" clId="{71AFCC0F-E787-46DE-B0C1-40A4B2BEC930}" dt="2018-01-25T23:28:16.792" v="2921" actId="478"/>
          <ac:spMkLst>
            <pc:docMk/>
            <pc:sldMk cId="1392529906" sldId="305"/>
            <ac:spMk id="31" creationId="{E5F1E3B0-779C-40E2-98B7-73CA1A1D22A0}"/>
          </ac:spMkLst>
        </pc:spChg>
        <pc:spChg chg="del mod">
          <ac:chgData name="Andrew Helwer" userId="6d4bc576-75f9-4c71-959f-fcc4f350572c" providerId="ADAL" clId="{71AFCC0F-E787-46DE-B0C1-40A4B2BEC930}" dt="2018-01-25T23:28:16.792" v="2921" actId="478"/>
          <ac:spMkLst>
            <pc:docMk/>
            <pc:sldMk cId="1392529906" sldId="305"/>
            <ac:spMk id="32" creationId="{E92177F0-99CB-4464-A025-75E2420113E3}"/>
          </ac:spMkLst>
        </pc:spChg>
        <pc:spChg chg="del mod">
          <ac:chgData name="Andrew Helwer" userId="6d4bc576-75f9-4c71-959f-fcc4f350572c" providerId="ADAL" clId="{71AFCC0F-E787-46DE-B0C1-40A4B2BEC930}" dt="2018-01-25T23:28:16.792" v="2921" actId="478"/>
          <ac:spMkLst>
            <pc:docMk/>
            <pc:sldMk cId="1392529906" sldId="305"/>
            <ac:spMk id="33" creationId="{DBD97A64-81D1-43ED-A72F-814770C13C33}"/>
          </ac:spMkLst>
        </pc:spChg>
        <pc:spChg chg="del mod">
          <ac:chgData name="Andrew Helwer" userId="6d4bc576-75f9-4c71-959f-fcc4f350572c" providerId="ADAL" clId="{71AFCC0F-E787-46DE-B0C1-40A4B2BEC930}" dt="2018-01-25T23:28:16.792" v="2921" actId="478"/>
          <ac:spMkLst>
            <pc:docMk/>
            <pc:sldMk cId="1392529906" sldId="305"/>
            <ac:spMk id="34" creationId="{B48334B3-4B6A-42FD-8320-E10624D8F060}"/>
          </ac:spMkLst>
        </pc:spChg>
        <pc:spChg chg="del mod">
          <ac:chgData name="Andrew Helwer" userId="6d4bc576-75f9-4c71-959f-fcc4f350572c" providerId="ADAL" clId="{71AFCC0F-E787-46DE-B0C1-40A4B2BEC930}" dt="2018-01-25T23:28:16.792" v="2921" actId="478"/>
          <ac:spMkLst>
            <pc:docMk/>
            <pc:sldMk cId="1392529906" sldId="305"/>
            <ac:spMk id="35" creationId="{9819915D-C40F-4675-9D81-44D05832E596}"/>
          </ac:spMkLst>
        </pc:spChg>
        <pc:spChg chg="del mod">
          <ac:chgData name="Andrew Helwer" userId="6d4bc576-75f9-4c71-959f-fcc4f350572c" providerId="ADAL" clId="{71AFCC0F-E787-46DE-B0C1-40A4B2BEC930}" dt="2018-01-25T23:28:16.792" v="2921" actId="478"/>
          <ac:spMkLst>
            <pc:docMk/>
            <pc:sldMk cId="1392529906" sldId="305"/>
            <ac:spMk id="36" creationId="{1F07A957-8978-4AEA-8FD2-EE053D427357}"/>
          </ac:spMkLst>
        </pc:spChg>
        <pc:spChg chg="del mod">
          <ac:chgData name="Andrew Helwer" userId="6d4bc576-75f9-4c71-959f-fcc4f350572c" providerId="ADAL" clId="{71AFCC0F-E787-46DE-B0C1-40A4B2BEC930}" dt="2018-01-25T23:28:16.792" v="2921" actId="478"/>
          <ac:spMkLst>
            <pc:docMk/>
            <pc:sldMk cId="1392529906" sldId="305"/>
            <ac:spMk id="37" creationId="{352D8AF2-D4B2-4121-B097-6EEF049C807D}"/>
          </ac:spMkLst>
        </pc:spChg>
        <pc:spChg chg="del mod">
          <ac:chgData name="Andrew Helwer" userId="6d4bc576-75f9-4c71-959f-fcc4f350572c" providerId="ADAL" clId="{71AFCC0F-E787-46DE-B0C1-40A4B2BEC930}" dt="2018-01-25T23:28:16.792" v="2921" actId="478"/>
          <ac:spMkLst>
            <pc:docMk/>
            <pc:sldMk cId="1392529906" sldId="305"/>
            <ac:spMk id="38" creationId="{C767707C-BDB1-4542-8DA2-E3B0357CDB98}"/>
          </ac:spMkLst>
        </pc:spChg>
        <pc:spChg chg="del mod">
          <ac:chgData name="Andrew Helwer" userId="6d4bc576-75f9-4c71-959f-fcc4f350572c" providerId="ADAL" clId="{71AFCC0F-E787-46DE-B0C1-40A4B2BEC930}" dt="2018-01-25T23:28:16.792" v="2921" actId="478"/>
          <ac:spMkLst>
            <pc:docMk/>
            <pc:sldMk cId="1392529906" sldId="305"/>
            <ac:spMk id="39" creationId="{433E995F-3DB7-4E91-97B9-4B6435F7EF7B}"/>
          </ac:spMkLst>
        </pc:spChg>
        <pc:spChg chg="del mod">
          <ac:chgData name="Andrew Helwer" userId="6d4bc576-75f9-4c71-959f-fcc4f350572c" providerId="ADAL" clId="{71AFCC0F-E787-46DE-B0C1-40A4B2BEC930}" dt="2018-01-25T23:28:16.792" v="2921" actId="478"/>
          <ac:spMkLst>
            <pc:docMk/>
            <pc:sldMk cId="1392529906" sldId="305"/>
            <ac:spMk id="40" creationId="{9D48F860-6580-456E-A8DC-2F81BCDE64BF}"/>
          </ac:spMkLst>
        </pc:spChg>
        <pc:spChg chg="del mod">
          <ac:chgData name="Andrew Helwer" userId="6d4bc576-75f9-4c71-959f-fcc4f350572c" providerId="ADAL" clId="{71AFCC0F-E787-46DE-B0C1-40A4B2BEC930}" dt="2018-01-25T23:28:16.792" v="2921" actId="478"/>
          <ac:spMkLst>
            <pc:docMk/>
            <pc:sldMk cId="1392529906" sldId="305"/>
            <ac:spMk id="41" creationId="{8BE2E8A5-224F-4D84-978B-B1015419C0A8}"/>
          </ac:spMkLst>
        </pc:spChg>
        <pc:spChg chg="del mod">
          <ac:chgData name="Andrew Helwer" userId="6d4bc576-75f9-4c71-959f-fcc4f350572c" providerId="ADAL" clId="{71AFCC0F-E787-46DE-B0C1-40A4B2BEC930}" dt="2018-01-25T23:28:16.792" v="2921" actId="478"/>
          <ac:spMkLst>
            <pc:docMk/>
            <pc:sldMk cId="1392529906" sldId="305"/>
            <ac:spMk id="42" creationId="{74C35B83-B158-4B59-B802-4EB7704FE414}"/>
          </ac:spMkLst>
        </pc:spChg>
        <pc:spChg chg="del mod">
          <ac:chgData name="Andrew Helwer" userId="6d4bc576-75f9-4c71-959f-fcc4f350572c" providerId="ADAL" clId="{71AFCC0F-E787-46DE-B0C1-40A4B2BEC930}" dt="2018-01-25T23:28:16.792" v="2921" actId="478"/>
          <ac:spMkLst>
            <pc:docMk/>
            <pc:sldMk cId="1392529906" sldId="305"/>
            <ac:spMk id="43" creationId="{E2B9EFCC-A5D7-46FD-9F5E-113544BA8651}"/>
          </ac:spMkLst>
        </pc:spChg>
        <pc:spChg chg="del mod">
          <ac:chgData name="Andrew Helwer" userId="6d4bc576-75f9-4c71-959f-fcc4f350572c" providerId="ADAL" clId="{71AFCC0F-E787-46DE-B0C1-40A4B2BEC930}" dt="2018-01-25T23:28:16.792" v="2921" actId="478"/>
          <ac:spMkLst>
            <pc:docMk/>
            <pc:sldMk cId="1392529906" sldId="305"/>
            <ac:spMk id="44" creationId="{141D6FFA-4DD6-4A02-A4CD-887D8748446E}"/>
          </ac:spMkLst>
        </pc:spChg>
        <pc:spChg chg="del mod">
          <ac:chgData name="Andrew Helwer" userId="6d4bc576-75f9-4c71-959f-fcc4f350572c" providerId="ADAL" clId="{71AFCC0F-E787-46DE-B0C1-40A4B2BEC930}" dt="2018-01-25T23:28:16.792" v="2921" actId="478"/>
          <ac:spMkLst>
            <pc:docMk/>
            <pc:sldMk cId="1392529906" sldId="305"/>
            <ac:spMk id="45" creationId="{677C0919-EC5D-4276-96EE-FA2CCA6E3533}"/>
          </ac:spMkLst>
        </pc:spChg>
        <pc:spChg chg="del mod">
          <ac:chgData name="Andrew Helwer" userId="6d4bc576-75f9-4c71-959f-fcc4f350572c" providerId="ADAL" clId="{71AFCC0F-E787-46DE-B0C1-40A4B2BEC930}" dt="2018-01-25T23:28:16.792" v="2921" actId="478"/>
          <ac:spMkLst>
            <pc:docMk/>
            <pc:sldMk cId="1392529906" sldId="305"/>
            <ac:spMk id="46" creationId="{E32B20D0-8463-4DCE-BA1A-7E4289A07360}"/>
          </ac:spMkLst>
        </pc:spChg>
        <pc:spChg chg="del mod">
          <ac:chgData name="Andrew Helwer" userId="6d4bc576-75f9-4c71-959f-fcc4f350572c" providerId="ADAL" clId="{71AFCC0F-E787-46DE-B0C1-40A4B2BEC930}" dt="2018-01-25T23:28:16.792" v="2921" actId="478"/>
          <ac:spMkLst>
            <pc:docMk/>
            <pc:sldMk cId="1392529906" sldId="305"/>
            <ac:spMk id="47" creationId="{4C04AAAB-BC2A-4C1E-8D49-CDF552825977}"/>
          </ac:spMkLst>
        </pc:spChg>
        <pc:spChg chg="del mod">
          <ac:chgData name="Andrew Helwer" userId="6d4bc576-75f9-4c71-959f-fcc4f350572c" providerId="ADAL" clId="{71AFCC0F-E787-46DE-B0C1-40A4B2BEC930}" dt="2018-01-25T23:28:16.792" v="2921" actId="478"/>
          <ac:spMkLst>
            <pc:docMk/>
            <pc:sldMk cId="1392529906" sldId="305"/>
            <ac:spMk id="50" creationId="{842415FF-C74C-42E3-BC0B-DF87E09A08DD}"/>
          </ac:spMkLst>
        </pc:spChg>
        <pc:spChg chg="del mod">
          <ac:chgData name="Andrew Helwer" userId="6d4bc576-75f9-4c71-959f-fcc4f350572c" providerId="ADAL" clId="{71AFCC0F-E787-46DE-B0C1-40A4B2BEC930}" dt="2018-01-25T23:28:31.276" v="2923" actId="478"/>
          <ac:spMkLst>
            <pc:docMk/>
            <pc:sldMk cId="1392529906" sldId="305"/>
            <ac:spMk id="53" creationId="{5EB06FF8-80B4-4B3C-9B91-E3B13CB3AFFF}"/>
          </ac:spMkLst>
        </pc:spChg>
        <pc:spChg chg="add">
          <ac:chgData name="Andrew Helwer" userId="6d4bc576-75f9-4c71-959f-fcc4f350572c" providerId="ADAL" clId="{71AFCC0F-E787-46DE-B0C1-40A4B2BEC930}" dt="2018-01-25T23:28:25.033" v="2922" actId="20577"/>
          <ac:spMkLst>
            <pc:docMk/>
            <pc:sldMk cId="1392529906" sldId="305"/>
            <ac:spMk id="60" creationId="{82CD76AE-0947-468E-AFDF-9F58296A8350}"/>
          </ac:spMkLst>
        </pc:spChg>
        <pc:spChg chg="add">
          <ac:chgData name="Andrew Helwer" userId="6d4bc576-75f9-4c71-959f-fcc4f350572c" providerId="ADAL" clId="{71AFCC0F-E787-46DE-B0C1-40A4B2BEC930}" dt="2018-01-25T23:28:25.033" v="2922" actId="20577"/>
          <ac:spMkLst>
            <pc:docMk/>
            <pc:sldMk cId="1392529906" sldId="305"/>
            <ac:spMk id="61" creationId="{42E50974-5C48-4370-A3B1-838819918934}"/>
          </ac:spMkLst>
        </pc:spChg>
        <pc:spChg chg="add">
          <ac:chgData name="Andrew Helwer" userId="6d4bc576-75f9-4c71-959f-fcc4f350572c" providerId="ADAL" clId="{71AFCC0F-E787-46DE-B0C1-40A4B2BEC930}" dt="2018-01-25T23:28:25.033" v="2922" actId="20577"/>
          <ac:spMkLst>
            <pc:docMk/>
            <pc:sldMk cId="1392529906" sldId="305"/>
            <ac:spMk id="62" creationId="{04ACFEC9-04CE-421B-9984-E59221AB8A31}"/>
          </ac:spMkLst>
        </pc:spChg>
        <pc:spChg chg="add">
          <ac:chgData name="Andrew Helwer" userId="6d4bc576-75f9-4c71-959f-fcc4f350572c" providerId="ADAL" clId="{71AFCC0F-E787-46DE-B0C1-40A4B2BEC930}" dt="2018-01-25T23:28:25.033" v="2922" actId="20577"/>
          <ac:spMkLst>
            <pc:docMk/>
            <pc:sldMk cId="1392529906" sldId="305"/>
            <ac:spMk id="63" creationId="{805126A2-05B3-4CF6-B4A9-2D926061F8B4}"/>
          </ac:spMkLst>
        </pc:spChg>
        <pc:spChg chg="add">
          <ac:chgData name="Andrew Helwer" userId="6d4bc576-75f9-4c71-959f-fcc4f350572c" providerId="ADAL" clId="{71AFCC0F-E787-46DE-B0C1-40A4B2BEC930}" dt="2018-01-25T23:28:25.033" v="2922" actId="20577"/>
          <ac:spMkLst>
            <pc:docMk/>
            <pc:sldMk cId="1392529906" sldId="305"/>
            <ac:spMk id="64" creationId="{CFCF4932-1575-441E-8BE2-2568EB169E19}"/>
          </ac:spMkLst>
        </pc:spChg>
        <pc:spChg chg="add">
          <ac:chgData name="Andrew Helwer" userId="6d4bc576-75f9-4c71-959f-fcc4f350572c" providerId="ADAL" clId="{71AFCC0F-E787-46DE-B0C1-40A4B2BEC930}" dt="2018-01-25T23:28:25.033" v="2922" actId="20577"/>
          <ac:spMkLst>
            <pc:docMk/>
            <pc:sldMk cId="1392529906" sldId="305"/>
            <ac:spMk id="65" creationId="{72CCCE3F-969A-42C1-8D2C-220EB97EBC02}"/>
          </ac:spMkLst>
        </pc:spChg>
        <pc:spChg chg="add">
          <ac:chgData name="Andrew Helwer" userId="6d4bc576-75f9-4c71-959f-fcc4f350572c" providerId="ADAL" clId="{71AFCC0F-E787-46DE-B0C1-40A4B2BEC930}" dt="2018-01-25T23:28:25.033" v="2922" actId="20577"/>
          <ac:spMkLst>
            <pc:docMk/>
            <pc:sldMk cId="1392529906" sldId="305"/>
            <ac:spMk id="66" creationId="{DC5F053D-B28D-40A1-8495-1F7E2E464335}"/>
          </ac:spMkLst>
        </pc:spChg>
        <pc:spChg chg="add">
          <ac:chgData name="Andrew Helwer" userId="6d4bc576-75f9-4c71-959f-fcc4f350572c" providerId="ADAL" clId="{71AFCC0F-E787-46DE-B0C1-40A4B2BEC930}" dt="2018-01-25T23:28:25.033" v="2922" actId="20577"/>
          <ac:spMkLst>
            <pc:docMk/>
            <pc:sldMk cId="1392529906" sldId="305"/>
            <ac:spMk id="67" creationId="{3D28572E-D4F4-4069-84FA-3F32FCB63375}"/>
          </ac:spMkLst>
        </pc:spChg>
        <pc:spChg chg="add">
          <ac:chgData name="Andrew Helwer" userId="6d4bc576-75f9-4c71-959f-fcc4f350572c" providerId="ADAL" clId="{71AFCC0F-E787-46DE-B0C1-40A4B2BEC930}" dt="2018-01-25T23:28:25.033" v="2922" actId="20577"/>
          <ac:spMkLst>
            <pc:docMk/>
            <pc:sldMk cId="1392529906" sldId="305"/>
            <ac:spMk id="68" creationId="{1387218A-C590-4274-BEA5-35AA3EB7E16B}"/>
          </ac:spMkLst>
        </pc:spChg>
        <pc:spChg chg="add">
          <ac:chgData name="Andrew Helwer" userId="6d4bc576-75f9-4c71-959f-fcc4f350572c" providerId="ADAL" clId="{71AFCC0F-E787-46DE-B0C1-40A4B2BEC930}" dt="2018-01-25T23:28:25.033" v="2922" actId="20577"/>
          <ac:spMkLst>
            <pc:docMk/>
            <pc:sldMk cId="1392529906" sldId="305"/>
            <ac:spMk id="69" creationId="{9E2C9021-C21D-4C2B-913A-17890CFCB016}"/>
          </ac:spMkLst>
        </pc:spChg>
        <pc:spChg chg="add">
          <ac:chgData name="Andrew Helwer" userId="6d4bc576-75f9-4c71-959f-fcc4f350572c" providerId="ADAL" clId="{71AFCC0F-E787-46DE-B0C1-40A4B2BEC930}" dt="2018-01-25T23:28:25.033" v="2922" actId="20577"/>
          <ac:spMkLst>
            <pc:docMk/>
            <pc:sldMk cId="1392529906" sldId="305"/>
            <ac:spMk id="70" creationId="{1FF3E0BE-CEDA-4A56-87C5-36BD53938357}"/>
          </ac:spMkLst>
        </pc:spChg>
        <pc:spChg chg="add">
          <ac:chgData name="Andrew Helwer" userId="6d4bc576-75f9-4c71-959f-fcc4f350572c" providerId="ADAL" clId="{71AFCC0F-E787-46DE-B0C1-40A4B2BEC930}" dt="2018-01-25T23:28:25.033" v="2922" actId="20577"/>
          <ac:spMkLst>
            <pc:docMk/>
            <pc:sldMk cId="1392529906" sldId="305"/>
            <ac:spMk id="71" creationId="{075434B6-4775-48A0-8DAA-847F0DF88047}"/>
          </ac:spMkLst>
        </pc:spChg>
        <pc:spChg chg="add">
          <ac:chgData name="Andrew Helwer" userId="6d4bc576-75f9-4c71-959f-fcc4f350572c" providerId="ADAL" clId="{71AFCC0F-E787-46DE-B0C1-40A4B2BEC930}" dt="2018-01-25T23:28:25.033" v="2922" actId="20577"/>
          <ac:spMkLst>
            <pc:docMk/>
            <pc:sldMk cId="1392529906" sldId="305"/>
            <ac:spMk id="72" creationId="{86EF9B8F-BB84-45AF-ABAB-A42441B02844}"/>
          </ac:spMkLst>
        </pc:spChg>
        <pc:spChg chg="add">
          <ac:chgData name="Andrew Helwer" userId="6d4bc576-75f9-4c71-959f-fcc4f350572c" providerId="ADAL" clId="{71AFCC0F-E787-46DE-B0C1-40A4B2BEC930}" dt="2018-01-25T23:28:25.033" v="2922" actId="20577"/>
          <ac:spMkLst>
            <pc:docMk/>
            <pc:sldMk cId="1392529906" sldId="305"/>
            <ac:spMk id="73" creationId="{A1EF6A11-36BB-44F8-8568-58CF662CA232}"/>
          </ac:spMkLst>
        </pc:spChg>
        <pc:spChg chg="add">
          <ac:chgData name="Andrew Helwer" userId="6d4bc576-75f9-4c71-959f-fcc4f350572c" providerId="ADAL" clId="{71AFCC0F-E787-46DE-B0C1-40A4B2BEC930}" dt="2018-01-25T23:28:25.033" v="2922" actId="20577"/>
          <ac:spMkLst>
            <pc:docMk/>
            <pc:sldMk cId="1392529906" sldId="305"/>
            <ac:spMk id="74" creationId="{B0299E9F-9E07-4146-8706-6EDE0B251FBA}"/>
          </ac:spMkLst>
        </pc:spChg>
        <pc:spChg chg="add">
          <ac:chgData name="Andrew Helwer" userId="6d4bc576-75f9-4c71-959f-fcc4f350572c" providerId="ADAL" clId="{71AFCC0F-E787-46DE-B0C1-40A4B2BEC930}" dt="2018-01-25T23:28:25.033" v="2922" actId="20577"/>
          <ac:spMkLst>
            <pc:docMk/>
            <pc:sldMk cId="1392529906" sldId="305"/>
            <ac:spMk id="75" creationId="{4D10EC71-5F2E-4411-BC49-68CF15E10FEE}"/>
          </ac:spMkLst>
        </pc:spChg>
        <pc:spChg chg="add">
          <ac:chgData name="Andrew Helwer" userId="6d4bc576-75f9-4c71-959f-fcc4f350572c" providerId="ADAL" clId="{71AFCC0F-E787-46DE-B0C1-40A4B2BEC930}" dt="2018-01-25T23:28:25.033" v="2922" actId="20577"/>
          <ac:spMkLst>
            <pc:docMk/>
            <pc:sldMk cId="1392529906" sldId="305"/>
            <ac:spMk id="76" creationId="{5EE41E2E-1428-4E7B-8025-3EC7DAAF90DE}"/>
          </ac:spMkLst>
        </pc:spChg>
        <pc:spChg chg="add">
          <ac:chgData name="Andrew Helwer" userId="6d4bc576-75f9-4c71-959f-fcc4f350572c" providerId="ADAL" clId="{71AFCC0F-E787-46DE-B0C1-40A4B2BEC930}" dt="2018-01-25T23:28:25.033" v="2922" actId="20577"/>
          <ac:spMkLst>
            <pc:docMk/>
            <pc:sldMk cId="1392529906" sldId="305"/>
            <ac:spMk id="78" creationId="{6760D009-8A04-4CBB-AF7B-A8AF4ABA19F2}"/>
          </ac:spMkLst>
        </pc:spChg>
        <pc:spChg chg="add mod">
          <ac:chgData name="Andrew Helwer" userId="6d4bc576-75f9-4c71-959f-fcc4f350572c" providerId="ADAL" clId="{71AFCC0F-E787-46DE-B0C1-40A4B2BEC930}" dt="2018-01-25T23:28:38.971" v="2926" actId="20577"/>
          <ac:spMkLst>
            <pc:docMk/>
            <pc:sldMk cId="1392529906" sldId="305"/>
            <ac:spMk id="79" creationId="{ADC0197E-21BB-4A40-8DD0-BF7BD6C46245}"/>
          </ac:spMkLst>
        </pc:spChg>
        <pc:cxnChg chg="add del mod">
          <ac:chgData name="Andrew Helwer" userId="6d4bc576-75f9-4c71-959f-fcc4f350572c" providerId="ADAL" clId="{71AFCC0F-E787-46DE-B0C1-40A4B2BEC930}" dt="2018-01-25T01:21:32.765" v="1521" actId="11529"/>
          <ac:cxnSpMkLst>
            <pc:docMk/>
            <pc:sldMk cId="1392529906" sldId="305"/>
            <ac:cxnSpMk id="4" creationId="{FAF86D3E-11DB-4EC3-ACAF-049E62782826}"/>
          </ac:cxnSpMkLst>
        </pc:cxnChg>
        <pc:cxnChg chg="add del mod">
          <ac:chgData name="Andrew Helwer" userId="6d4bc576-75f9-4c71-959f-fcc4f350572c" providerId="ADAL" clId="{71AFCC0F-E787-46DE-B0C1-40A4B2BEC930}" dt="2018-01-25T01:25:00.739" v="1537" actId="478"/>
          <ac:cxnSpMkLst>
            <pc:docMk/>
            <pc:sldMk cId="1392529906" sldId="305"/>
            <ac:cxnSpMk id="23" creationId="{F096096F-AAC0-42BD-8EFE-3215589C498B}"/>
          </ac:cxnSpMkLst>
        </pc:cxnChg>
        <pc:cxnChg chg="del mod">
          <ac:chgData name="Andrew Helwer" userId="6d4bc576-75f9-4c71-959f-fcc4f350572c" providerId="ADAL" clId="{71AFCC0F-E787-46DE-B0C1-40A4B2BEC930}" dt="2018-01-25T01:24:48.654" v="1536" actId="478"/>
          <ac:cxnSpMkLst>
            <pc:docMk/>
            <pc:sldMk cId="1392529906" sldId="305"/>
            <ac:cxnSpMk id="24" creationId="{09373587-3649-4986-A196-032D37CB7227}"/>
          </ac:cxnSpMkLst>
        </pc:cxnChg>
        <pc:cxnChg chg="add del mod">
          <ac:chgData name="Andrew Helwer" userId="6d4bc576-75f9-4c71-959f-fcc4f350572c" providerId="ADAL" clId="{71AFCC0F-E787-46DE-B0C1-40A4B2BEC930}" dt="2018-01-25T01:27:05.691" v="1548" actId="478"/>
          <ac:cxnSpMkLst>
            <pc:docMk/>
            <pc:sldMk cId="1392529906" sldId="305"/>
            <ac:cxnSpMk id="28" creationId="{7C05501C-8C74-4B6E-9C5E-28CF92E1EB8A}"/>
          </ac:cxnSpMkLst>
        </pc:cxnChg>
        <pc:cxnChg chg="del">
          <ac:chgData name="Andrew Helwer" userId="6d4bc576-75f9-4c71-959f-fcc4f350572c" providerId="ADAL" clId="{71AFCC0F-E787-46DE-B0C1-40A4B2BEC930}" dt="2018-01-25T01:27:29.888" v="1550" actId="478"/>
          <ac:cxnSpMkLst>
            <pc:docMk/>
            <pc:sldMk cId="1392529906" sldId="305"/>
            <ac:cxnSpMk id="29" creationId="{B1097B14-CF37-4F61-812A-70A03563903B}"/>
          </ac:cxnSpMkLst>
        </pc:cxnChg>
        <pc:cxnChg chg="del">
          <ac:chgData name="Andrew Helwer" userId="6d4bc576-75f9-4c71-959f-fcc4f350572c" providerId="ADAL" clId="{71AFCC0F-E787-46DE-B0C1-40A4B2BEC930}" dt="2018-01-25T01:25:22.562" v="1540" actId="478"/>
          <ac:cxnSpMkLst>
            <pc:docMk/>
            <pc:sldMk cId="1392529906" sldId="305"/>
            <ac:cxnSpMk id="48" creationId="{D98DBBC3-B031-4FAC-85E3-D228CB013ED8}"/>
          </ac:cxnSpMkLst>
        </pc:cxnChg>
        <pc:cxnChg chg="del mod">
          <ac:chgData name="Andrew Helwer" userId="6d4bc576-75f9-4c71-959f-fcc4f350572c" providerId="ADAL" clId="{71AFCC0F-E787-46DE-B0C1-40A4B2BEC930}" dt="2018-01-25T23:28:16.792" v="2921" actId="478"/>
          <ac:cxnSpMkLst>
            <pc:docMk/>
            <pc:sldMk cId="1392529906" sldId="305"/>
            <ac:cxnSpMk id="49" creationId="{A0E2E2A7-608B-415A-9BEA-BFAE21593190}"/>
          </ac:cxnSpMkLst>
        </pc:cxnChg>
        <pc:cxnChg chg="del">
          <ac:chgData name="Andrew Helwer" userId="6d4bc576-75f9-4c71-959f-fcc4f350572c" providerId="ADAL" clId="{71AFCC0F-E787-46DE-B0C1-40A4B2BEC930}" dt="2018-01-25T01:20:46.618" v="1516" actId="478"/>
          <ac:cxnSpMkLst>
            <pc:docMk/>
            <pc:sldMk cId="1392529906" sldId="305"/>
            <ac:cxnSpMk id="51" creationId="{97A7B325-25B9-4C4D-8BDE-5F427D648C1C}"/>
          </ac:cxnSpMkLst>
        </pc:cxnChg>
        <pc:cxnChg chg="del">
          <ac:chgData name="Andrew Helwer" userId="6d4bc576-75f9-4c71-959f-fcc4f350572c" providerId="ADAL" clId="{71AFCC0F-E787-46DE-B0C1-40A4B2BEC930}" dt="2018-01-25T01:20:44.634" v="1515" actId="478"/>
          <ac:cxnSpMkLst>
            <pc:docMk/>
            <pc:sldMk cId="1392529906" sldId="305"/>
            <ac:cxnSpMk id="52" creationId="{7AB31AA9-D32F-49EF-821C-12887EFCF2D4}"/>
          </ac:cxnSpMkLst>
        </pc:cxnChg>
        <pc:cxnChg chg="add del mod">
          <ac:chgData name="Andrew Helwer" userId="6d4bc576-75f9-4c71-959f-fcc4f350572c" providerId="ADAL" clId="{71AFCC0F-E787-46DE-B0C1-40A4B2BEC930}" dt="2018-01-25T01:23:47.420" v="1529" actId="478"/>
          <ac:cxnSpMkLst>
            <pc:docMk/>
            <pc:sldMk cId="1392529906" sldId="305"/>
            <ac:cxnSpMk id="54" creationId="{6C441FF0-0DEF-4859-B806-FC9B96FB7E6F}"/>
          </ac:cxnSpMkLst>
        </pc:cxnChg>
        <pc:cxnChg chg="add mod">
          <ac:chgData name="Andrew Helwer" userId="6d4bc576-75f9-4c71-959f-fcc4f350572c" providerId="ADAL" clId="{71AFCC0F-E787-46DE-B0C1-40A4B2BEC930}" dt="2018-01-25T23:28:00.417" v="2920" actId="692"/>
          <ac:cxnSpMkLst>
            <pc:docMk/>
            <pc:sldMk cId="1392529906" sldId="305"/>
            <ac:cxnSpMk id="56" creationId="{8AEED079-301E-46F5-9FB2-48E5BF69762B}"/>
          </ac:cxnSpMkLst>
        </pc:cxnChg>
        <pc:cxnChg chg="add mod">
          <ac:chgData name="Andrew Helwer" userId="6d4bc576-75f9-4c71-959f-fcc4f350572c" providerId="ADAL" clId="{71AFCC0F-E787-46DE-B0C1-40A4B2BEC930}" dt="2018-01-25T23:27:50.936" v="2919" actId="692"/>
          <ac:cxnSpMkLst>
            <pc:docMk/>
            <pc:sldMk cId="1392529906" sldId="305"/>
            <ac:cxnSpMk id="58" creationId="{A9477607-9A4F-4B41-95B5-1B2391A9A5C2}"/>
          </ac:cxnSpMkLst>
        </pc:cxnChg>
        <pc:cxnChg chg="add">
          <ac:chgData name="Andrew Helwer" userId="6d4bc576-75f9-4c71-959f-fcc4f350572c" providerId="ADAL" clId="{71AFCC0F-E787-46DE-B0C1-40A4B2BEC930}" dt="2018-01-25T23:28:25.033" v="2922" actId="20577"/>
          <ac:cxnSpMkLst>
            <pc:docMk/>
            <pc:sldMk cId="1392529906" sldId="305"/>
            <ac:cxnSpMk id="77" creationId="{A4B3E42F-A0E3-4BE3-B8AC-D8E103242CC1}"/>
          </ac:cxnSpMkLst>
        </pc:cxnChg>
      </pc:sldChg>
      <pc:sldChg chg="addSp delSp modSp add modNotesTx">
        <pc:chgData name="Andrew Helwer" userId="6d4bc576-75f9-4c71-959f-fcc4f350572c" providerId="ADAL" clId="{71AFCC0F-E787-46DE-B0C1-40A4B2BEC930}" dt="2018-02-02T02:23:42.068" v="12261" actId="20577"/>
        <pc:sldMkLst>
          <pc:docMk/>
          <pc:sldMk cId="420342732" sldId="306"/>
        </pc:sldMkLst>
        <pc:spChg chg="mod">
          <ac:chgData name="Andrew Helwer" userId="6d4bc576-75f9-4c71-959f-fcc4f350572c" providerId="ADAL" clId="{71AFCC0F-E787-46DE-B0C1-40A4B2BEC930}" dt="2018-01-25T01:27:58.476" v="1569" actId="20577"/>
          <ac:spMkLst>
            <pc:docMk/>
            <pc:sldMk cId="420342732" sldId="306"/>
            <ac:spMk id="2" creationId="{6EF84AB3-39F4-4F16-8D52-62732FD0327E}"/>
          </ac:spMkLst>
        </pc:spChg>
        <pc:spChg chg="del mod">
          <ac:chgData name="Andrew Helwer" userId="6d4bc576-75f9-4c71-959f-fcc4f350572c" providerId="ADAL" clId="{71AFCC0F-E787-46DE-B0C1-40A4B2BEC930}" dt="2018-01-25T23:36:27.784" v="2927" actId="478"/>
          <ac:spMkLst>
            <pc:docMk/>
            <pc:sldMk cId="420342732" sldId="306"/>
            <ac:spMk id="31" creationId="{E5F1E3B0-779C-40E2-98B7-73CA1A1D22A0}"/>
          </ac:spMkLst>
        </pc:spChg>
        <pc:spChg chg="del mod">
          <ac:chgData name="Andrew Helwer" userId="6d4bc576-75f9-4c71-959f-fcc4f350572c" providerId="ADAL" clId="{71AFCC0F-E787-46DE-B0C1-40A4B2BEC930}" dt="2018-01-25T23:36:27.784" v="2927" actId="478"/>
          <ac:spMkLst>
            <pc:docMk/>
            <pc:sldMk cId="420342732" sldId="306"/>
            <ac:spMk id="32" creationId="{E92177F0-99CB-4464-A025-75E2420113E3}"/>
          </ac:spMkLst>
        </pc:spChg>
        <pc:spChg chg="del mod">
          <ac:chgData name="Andrew Helwer" userId="6d4bc576-75f9-4c71-959f-fcc4f350572c" providerId="ADAL" clId="{71AFCC0F-E787-46DE-B0C1-40A4B2BEC930}" dt="2018-01-25T23:36:27.784" v="2927" actId="478"/>
          <ac:spMkLst>
            <pc:docMk/>
            <pc:sldMk cId="420342732" sldId="306"/>
            <ac:spMk id="33" creationId="{DBD97A64-81D1-43ED-A72F-814770C13C33}"/>
          </ac:spMkLst>
        </pc:spChg>
        <pc:spChg chg="del mod">
          <ac:chgData name="Andrew Helwer" userId="6d4bc576-75f9-4c71-959f-fcc4f350572c" providerId="ADAL" clId="{71AFCC0F-E787-46DE-B0C1-40A4B2BEC930}" dt="2018-01-25T23:36:27.784" v="2927" actId="478"/>
          <ac:spMkLst>
            <pc:docMk/>
            <pc:sldMk cId="420342732" sldId="306"/>
            <ac:spMk id="34" creationId="{B48334B3-4B6A-42FD-8320-E10624D8F060}"/>
          </ac:spMkLst>
        </pc:spChg>
        <pc:spChg chg="del">
          <ac:chgData name="Andrew Helwer" userId="6d4bc576-75f9-4c71-959f-fcc4f350572c" providerId="ADAL" clId="{71AFCC0F-E787-46DE-B0C1-40A4B2BEC930}" dt="2018-01-25T23:36:27.784" v="2927" actId="478"/>
          <ac:spMkLst>
            <pc:docMk/>
            <pc:sldMk cId="420342732" sldId="306"/>
            <ac:spMk id="35" creationId="{9819915D-C40F-4675-9D81-44D05832E596}"/>
          </ac:spMkLst>
        </pc:spChg>
        <pc:spChg chg="del mod">
          <ac:chgData name="Andrew Helwer" userId="6d4bc576-75f9-4c71-959f-fcc4f350572c" providerId="ADAL" clId="{71AFCC0F-E787-46DE-B0C1-40A4B2BEC930}" dt="2018-01-25T23:36:27.784" v="2927" actId="478"/>
          <ac:spMkLst>
            <pc:docMk/>
            <pc:sldMk cId="420342732" sldId="306"/>
            <ac:spMk id="36" creationId="{1F07A957-8978-4AEA-8FD2-EE053D427357}"/>
          </ac:spMkLst>
        </pc:spChg>
        <pc:spChg chg="del mod">
          <ac:chgData name="Andrew Helwer" userId="6d4bc576-75f9-4c71-959f-fcc4f350572c" providerId="ADAL" clId="{71AFCC0F-E787-46DE-B0C1-40A4B2BEC930}" dt="2018-01-25T23:36:27.784" v="2927" actId="478"/>
          <ac:spMkLst>
            <pc:docMk/>
            <pc:sldMk cId="420342732" sldId="306"/>
            <ac:spMk id="37" creationId="{352D8AF2-D4B2-4121-B097-6EEF049C807D}"/>
          </ac:spMkLst>
        </pc:spChg>
        <pc:spChg chg="del mod">
          <ac:chgData name="Andrew Helwer" userId="6d4bc576-75f9-4c71-959f-fcc4f350572c" providerId="ADAL" clId="{71AFCC0F-E787-46DE-B0C1-40A4B2BEC930}" dt="2018-01-25T23:36:27.784" v="2927" actId="478"/>
          <ac:spMkLst>
            <pc:docMk/>
            <pc:sldMk cId="420342732" sldId="306"/>
            <ac:spMk id="38" creationId="{C767707C-BDB1-4542-8DA2-E3B0357CDB98}"/>
          </ac:spMkLst>
        </pc:spChg>
        <pc:spChg chg="del mod">
          <ac:chgData name="Andrew Helwer" userId="6d4bc576-75f9-4c71-959f-fcc4f350572c" providerId="ADAL" clId="{71AFCC0F-E787-46DE-B0C1-40A4B2BEC930}" dt="2018-01-25T23:36:27.784" v="2927" actId="478"/>
          <ac:spMkLst>
            <pc:docMk/>
            <pc:sldMk cId="420342732" sldId="306"/>
            <ac:spMk id="39" creationId="{433E995F-3DB7-4E91-97B9-4B6435F7EF7B}"/>
          </ac:spMkLst>
        </pc:spChg>
        <pc:spChg chg="del mod">
          <ac:chgData name="Andrew Helwer" userId="6d4bc576-75f9-4c71-959f-fcc4f350572c" providerId="ADAL" clId="{71AFCC0F-E787-46DE-B0C1-40A4B2BEC930}" dt="2018-01-25T23:36:27.784" v="2927" actId="478"/>
          <ac:spMkLst>
            <pc:docMk/>
            <pc:sldMk cId="420342732" sldId="306"/>
            <ac:spMk id="40" creationId="{9D48F860-6580-456E-A8DC-2F81BCDE64BF}"/>
          </ac:spMkLst>
        </pc:spChg>
        <pc:spChg chg="del mod">
          <ac:chgData name="Andrew Helwer" userId="6d4bc576-75f9-4c71-959f-fcc4f350572c" providerId="ADAL" clId="{71AFCC0F-E787-46DE-B0C1-40A4B2BEC930}" dt="2018-01-25T23:36:27.784" v="2927" actId="478"/>
          <ac:spMkLst>
            <pc:docMk/>
            <pc:sldMk cId="420342732" sldId="306"/>
            <ac:spMk id="41" creationId="{8BE2E8A5-224F-4D84-978B-B1015419C0A8}"/>
          </ac:spMkLst>
        </pc:spChg>
        <pc:spChg chg="del mod">
          <ac:chgData name="Andrew Helwer" userId="6d4bc576-75f9-4c71-959f-fcc4f350572c" providerId="ADAL" clId="{71AFCC0F-E787-46DE-B0C1-40A4B2BEC930}" dt="2018-01-25T23:36:27.784" v="2927" actId="478"/>
          <ac:spMkLst>
            <pc:docMk/>
            <pc:sldMk cId="420342732" sldId="306"/>
            <ac:spMk id="42" creationId="{74C35B83-B158-4B59-B802-4EB7704FE414}"/>
          </ac:spMkLst>
        </pc:spChg>
        <pc:spChg chg="del mod">
          <ac:chgData name="Andrew Helwer" userId="6d4bc576-75f9-4c71-959f-fcc4f350572c" providerId="ADAL" clId="{71AFCC0F-E787-46DE-B0C1-40A4B2BEC930}" dt="2018-01-25T23:36:27.784" v="2927" actId="478"/>
          <ac:spMkLst>
            <pc:docMk/>
            <pc:sldMk cId="420342732" sldId="306"/>
            <ac:spMk id="43" creationId="{E2B9EFCC-A5D7-46FD-9F5E-113544BA8651}"/>
          </ac:spMkLst>
        </pc:spChg>
        <pc:spChg chg="del mod">
          <ac:chgData name="Andrew Helwer" userId="6d4bc576-75f9-4c71-959f-fcc4f350572c" providerId="ADAL" clId="{71AFCC0F-E787-46DE-B0C1-40A4B2BEC930}" dt="2018-01-25T23:36:27.784" v="2927" actId="478"/>
          <ac:spMkLst>
            <pc:docMk/>
            <pc:sldMk cId="420342732" sldId="306"/>
            <ac:spMk id="44" creationId="{141D6FFA-4DD6-4A02-A4CD-887D8748446E}"/>
          </ac:spMkLst>
        </pc:spChg>
        <pc:spChg chg="del mod">
          <ac:chgData name="Andrew Helwer" userId="6d4bc576-75f9-4c71-959f-fcc4f350572c" providerId="ADAL" clId="{71AFCC0F-E787-46DE-B0C1-40A4B2BEC930}" dt="2018-01-25T23:36:27.784" v="2927" actId="478"/>
          <ac:spMkLst>
            <pc:docMk/>
            <pc:sldMk cId="420342732" sldId="306"/>
            <ac:spMk id="45" creationId="{677C0919-EC5D-4276-96EE-FA2CCA6E3533}"/>
          </ac:spMkLst>
        </pc:spChg>
        <pc:spChg chg="del mod">
          <ac:chgData name="Andrew Helwer" userId="6d4bc576-75f9-4c71-959f-fcc4f350572c" providerId="ADAL" clId="{71AFCC0F-E787-46DE-B0C1-40A4B2BEC930}" dt="2018-01-25T23:36:27.784" v="2927" actId="478"/>
          <ac:spMkLst>
            <pc:docMk/>
            <pc:sldMk cId="420342732" sldId="306"/>
            <ac:spMk id="46" creationId="{E32B20D0-8463-4DCE-BA1A-7E4289A07360}"/>
          </ac:spMkLst>
        </pc:spChg>
        <pc:spChg chg="del mod">
          <ac:chgData name="Andrew Helwer" userId="6d4bc576-75f9-4c71-959f-fcc4f350572c" providerId="ADAL" clId="{71AFCC0F-E787-46DE-B0C1-40A4B2BEC930}" dt="2018-01-25T23:36:27.784" v="2927" actId="478"/>
          <ac:spMkLst>
            <pc:docMk/>
            <pc:sldMk cId="420342732" sldId="306"/>
            <ac:spMk id="47" creationId="{4C04AAAB-BC2A-4C1E-8D49-CDF552825977}"/>
          </ac:spMkLst>
        </pc:spChg>
        <pc:spChg chg="del">
          <ac:chgData name="Andrew Helwer" userId="6d4bc576-75f9-4c71-959f-fcc4f350572c" providerId="ADAL" clId="{71AFCC0F-E787-46DE-B0C1-40A4B2BEC930}" dt="2018-01-25T23:36:27.784" v="2927" actId="478"/>
          <ac:spMkLst>
            <pc:docMk/>
            <pc:sldMk cId="420342732" sldId="306"/>
            <ac:spMk id="50" creationId="{842415FF-C74C-42E3-BC0B-DF87E09A08DD}"/>
          </ac:spMkLst>
        </pc:spChg>
        <pc:spChg chg="del mod">
          <ac:chgData name="Andrew Helwer" userId="6d4bc576-75f9-4c71-959f-fcc4f350572c" providerId="ADAL" clId="{71AFCC0F-E787-46DE-B0C1-40A4B2BEC930}" dt="2018-01-25T23:36:37.759" v="2929" actId="478"/>
          <ac:spMkLst>
            <pc:docMk/>
            <pc:sldMk cId="420342732" sldId="306"/>
            <ac:spMk id="53" creationId="{5EB06FF8-80B4-4B3C-9B91-E3B13CB3AFFF}"/>
          </ac:spMkLst>
        </pc:spChg>
        <pc:spChg chg="add">
          <ac:chgData name="Andrew Helwer" userId="6d4bc576-75f9-4c71-959f-fcc4f350572c" providerId="ADAL" clId="{71AFCC0F-E787-46DE-B0C1-40A4B2BEC930}" dt="2018-01-25T23:36:34.936" v="2928" actId="692"/>
          <ac:spMkLst>
            <pc:docMk/>
            <pc:sldMk cId="420342732" sldId="306"/>
            <ac:spMk id="60" creationId="{3D9B619E-986C-49D4-9BA2-C80E5AD53E5A}"/>
          </ac:spMkLst>
        </pc:spChg>
        <pc:spChg chg="add">
          <ac:chgData name="Andrew Helwer" userId="6d4bc576-75f9-4c71-959f-fcc4f350572c" providerId="ADAL" clId="{71AFCC0F-E787-46DE-B0C1-40A4B2BEC930}" dt="2018-01-25T23:36:34.936" v="2928" actId="692"/>
          <ac:spMkLst>
            <pc:docMk/>
            <pc:sldMk cId="420342732" sldId="306"/>
            <ac:spMk id="61" creationId="{3450ABCF-A70B-41A5-B2FB-6CD03AEB02DA}"/>
          </ac:spMkLst>
        </pc:spChg>
        <pc:spChg chg="add mod">
          <ac:chgData name="Andrew Helwer" userId="6d4bc576-75f9-4c71-959f-fcc4f350572c" providerId="ADAL" clId="{71AFCC0F-E787-46DE-B0C1-40A4B2BEC930}" dt="2018-02-01T19:35:25.872" v="7182" actId="20577"/>
          <ac:spMkLst>
            <pc:docMk/>
            <pc:sldMk cId="420342732" sldId="306"/>
            <ac:spMk id="62" creationId="{CA463CC7-83D3-4116-8A30-68317F0B27D8}"/>
          </ac:spMkLst>
        </pc:spChg>
        <pc:spChg chg="add">
          <ac:chgData name="Andrew Helwer" userId="6d4bc576-75f9-4c71-959f-fcc4f350572c" providerId="ADAL" clId="{71AFCC0F-E787-46DE-B0C1-40A4B2BEC930}" dt="2018-01-25T23:36:34.936" v="2928" actId="692"/>
          <ac:spMkLst>
            <pc:docMk/>
            <pc:sldMk cId="420342732" sldId="306"/>
            <ac:spMk id="63" creationId="{1578BD32-26F8-41D9-8791-1CD960D24B64}"/>
          </ac:spMkLst>
        </pc:spChg>
        <pc:spChg chg="add mod">
          <ac:chgData name="Andrew Helwer" userId="6d4bc576-75f9-4c71-959f-fcc4f350572c" providerId="ADAL" clId="{71AFCC0F-E787-46DE-B0C1-40A4B2BEC930}" dt="2018-02-01T19:35:34.934" v="7183" actId="20577"/>
          <ac:spMkLst>
            <pc:docMk/>
            <pc:sldMk cId="420342732" sldId="306"/>
            <ac:spMk id="64" creationId="{D59BB45E-C457-450C-99C4-47A936626A72}"/>
          </ac:spMkLst>
        </pc:spChg>
        <pc:spChg chg="add">
          <ac:chgData name="Andrew Helwer" userId="6d4bc576-75f9-4c71-959f-fcc4f350572c" providerId="ADAL" clId="{71AFCC0F-E787-46DE-B0C1-40A4B2BEC930}" dt="2018-01-25T23:36:34.936" v="2928" actId="692"/>
          <ac:spMkLst>
            <pc:docMk/>
            <pc:sldMk cId="420342732" sldId="306"/>
            <ac:spMk id="65" creationId="{C58A0DF4-80AA-46A1-AF44-6C89CF1E7181}"/>
          </ac:spMkLst>
        </pc:spChg>
        <pc:spChg chg="add">
          <ac:chgData name="Andrew Helwer" userId="6d4bc576-75f9-4c71-959f-fcc4f350572c" providerId="ADAL" clId="{71AFCC0F-E787-46DE-B0C1-40A4B2BEC930}" dt="2018-01-25T23:36:34.936" v="2928" actId="692"/>
          <ac:spMkLst>
            <pc:docMk/>
            <pc:sldMk cId="420342732" sldId="306"/>
            <ac:spMk id="66" creationId="{9A61DE75-A06B-4B17-BCBD-1D91057B680D}"/>
          </ac:spMkLst>
        </pc:spChg>
        <pc:spChg chg="add">
          <ac:chgData name="Andrew Helwer" userId="6d4bc576-75f9-4c71-959f-fcc4f350572c" providerId="ADAL" clId="{71AFCC0F-E787-46DE-B0C1-40A4B2BEC930}" dt="2018-01-25T23:36:34.936" v="2928" actId="692"/>
          <ac:spMkLst>
            <pc:docMk/>
            <pc:sldMk cId="420342732" sldId="306"/>
            <ac:spMk id="67" creationId="{AB7C6460-D22E-4F5E-9A73-DC70C782583D}"/>
          </ac:spMkLst>
        </pc:spChg>
        <pc:spChg chg="add">
          <ac:chgData name="Andrew Helwer" userId="6d4bc576-75f9-4c71-959f-fcc4f350572c" providerId="ADAL" clId="{71AFCC0F-E787-46DE-B0C1-40A4B2BEC930}" dt="2018-01-25T23:36:34.936" v="2928" actId="692"/>
          <ac:spMkLst>
            <pc:docMk/>
            <pc:sldMk cId="420342732" sldId="306"/>
            <ac:spMk id="68" creationId="{8F6E52C4-28DE-48EE-9BD0-AF06E8BE4B4E}"/>
          </ac:spMkLst>
        </pc:spChg>
        <pc:spChg chg="add">
          <ac:chgData name="Andrew Helwer" userId="6d4bc576-75f9-4c71-959f-fcc4f350572c" providerId="ADAL" clId="{71AFCC0F-E787-46DE-B0C1-40A4B2BEC930}" dt="2018-01-25T23:36:34.936" v="2928" actId="692"/>
          <ac:spMkLst>
            <pc:docMk/>
            <pc:sldMk cId="420342732" sldId="306"/>
            <ac:spMk id="69" creationId="{E26C4788-D9F9-4593-81B6-A2021E5C2B18}"/>
          </ac:spMkLst>
        </pc:spChg>
        <pc:spChg chg="add">
          <ac:chgData name="Andrew Helwer" userId="6d4bc576-75f9-4c71-959f-fcc4f350572c" providerId="ADAL" clId="{71AFCC0F-E787-46DE-B0C1-40A4B2BEC930}" dt="2018-01-25T23:36:34.936" v="2928" actId="692"/>
          <ac:spMkLst>
            <pc:docMk/>
            <pc:sldMk cId="420342732" sldId="306"/>
            <ac:spMk id="70" creationId="{C43B5A58-75E5-4393-8F18-F5279BC8E19E}"/>
          </ac:spMkLst>
        </pc:spChg>
        <pc:spChg chg="add">
          <ac:chgData name="Andrew Helwer" userId="6d4bc576-75f9-4c71-959f-fcc4f350572c" providerId="ADAL" clId="{71AFCC0F-E787-46DE-B0C1-40A4B2BEC930}" dt="2018-01-25T23:36:34.936" v="2928" actId="692"/>
          <ac:spMkLst>
            <pc:docMk/>
            <pc:sldMk cId="420342732" sldId="306"/>
            <ac:spMk id="71" creationId="{CAD88A55-2F4E-41DE-B222-BAB3DD905D02}"/>
          </ac:spMkLst>
        </pc:spChg>
        <pc:spChg chg="add">
          <ac:chgData name="Andrew Helwer" userId="6d4bc576-75f9-4c71-959f-fcc4f350572c" providerId="ADAL" clId="{71AFCC0F-E787-46DE-B0C1-40A4B2BEC930}" dt="2018-01-25T23:36:34.936" v="2928" actId="692"/>
          <ac:spMkLst>
            <pc:docMk/>
            <pc:sldMk cId="420342732" sldId="306"/>
            <ac:spMk id="72" creationId="{BFE66DA2-EFE3-4795-95F9-2D94CA844425}"/>
          </ac:spMkLst>
        </pc:spChg>
        <pc:spChg chg="add">
          <ac:chgData name="Andrew Helwer" userId="6d4bc576-75f9-4c71-959f-fcc4f350572c" providerId="ADAL" clId="{71AFCC0F-E787-46DE-B0C1-40A4B2BEC930}" dt="2018-01-25T23:36:34.936" v="2928" actId="692"/>
          <ac:spMkLst>
            <pc:docMk/>
            <pc:sldMk cId="420342732" sldId="306"/>
            <ac:spMk id="73" creationId="{114705B4-DC9A-492D-A3CA-B3B588468B4B}"/>
          </ac:spMkLst>
        </pc:spChg>
        <pc:spChg chg="add">
          <ac:chgData name="Andrew Helwer" userId="6d4bc576-75f9-4c71-959f-fcc4f350572c" providerId="ADAL" clId="{71AFCC0F-E787-46DE-B0C1-40A4B2BEC930}" dt="2018-01-25T23:36:34.936" v="2928" actId="692"/>
          <ac:spMkLst>
            <pc:docMk/>
            <pc:sldMk cId="420342732" sldId="306"/>
            <ac:spMk id="74" creationId="{B2DE4805-8E34-4B8D-8CB9-EA2BE95E521B}"/>
          </ac:spMkLst>
        </pc:spChg>
        <pc:spChg chg="add">
          <ac:chgData name="Andrew Helwer" userId="6d4bc576-75f9-4c71-959f-fcc4f350572c" providerId="ADAL" clId="{71AFCC0F-E787-46DE-B0C1-40A4B2BEC930}" dt="2018-01-25T23:36:34.936" v="2928" actId="692"/>
          <ac:spMkLst>
            <pc:docMk/>
            <pc:sldMk cId="420342732" sldId="306"/>
            <ac:spMk id="75" creationId="{8D86161E-73C3-4081-8EDE-64D7FF468CAC}"/>
          </ac:spMkLst>
        </pc:spChg>
        <pc:spChg chg="add">
          <ac:chgData name="Andrew Helwer" userId="6d4bc576-75f9-4c71-959f-fcc4f350572c" providerId="ADAL" clId="{71AFCC0F-E787-46DE-B0C1-40A4B2BEC930}" dt="2018-01-25T23:36:34.936" v="2928" actId="692"/>
          <ac:spMkLst>
            <pc:docMk/>
            <pc:sldMk cId="420342732" sldId="306"/>
            <ac:spMk id="76" creationId="{FD0586B8-68D6-4A45-BDDA-DB74F83BCCC0}"/>
          </ac:spMkLst>
        </pc:spChg>
        <pc:spChg chg="add">
          <ac:chgData name="Andrew Helwer" userId="6d4bc576-75f9-4c71-959f-fcc4f350572c" providerId="ADAL" clId="{71AFCC0F-E787-46DE-B0C1-40A4B2BEC930}" dt="2018-01-25T23:36:34.936" v="2928" actId="692"/>
          <ac:spMkLst>
            <pc:docMk/>
            <pc:sldMk cId="420342732" sldId="306"/>
            <ac:spMk id="78" creationId="{C4322BEF-43E1-4B0B-A89A-952F575F65A2}"/>
          </ac:spMkLst>
        </pc:spChg>
        <pc:spChg chg="add">
          <ac:chgData name="Andrew Helwer" userId="6d4bc576-75f9-4c71-959f-fcc4f350572c" providerId="ADAL" clId="{71AFCC0F-E787-46DE-B0C1-40A4B2BEC930}" dt="2018-01-25T23:36:42.271" v="2930" actId="692"/>
          <ac:spMkLst>
            <pc:docMk/>
            <pc:sldMk cId="420342732" sldId="306"/>
            <ac:spMk id="79" creationId="{3A2146BF-AF1F-4E43-932D-9E9D35523673}"/>
          </ac:spMkLst>
        </pc:spChg>
        <pc:cxnChg chg="add del mod">
          <ac:chgData name="Andrew Helwer" userId="6d4bc576-75f9-4c71-959f-fcc4f350572c" providerId="ADAL" clId="{71AFCC0F-E787-46DE-B0C1-40A4B2BEC930}" dt="2018-01-25T01:28:25.219" v="1572" actId="478"/>
          <ac:cxnSpMkLst>
            <pc:docMk/>
            <pc:sldMk cId="420342732" sldId="306"/>
            <ac:cxnSpMk id="4" creationId="{0C95894A-E8D7-4DBF-8C51-B9BCD9503E67}"/>
          </ac:cxnSpMkLst>
        </pc:cxnChg>
        <pc:cxnChg chg="add del mod">
          <ac:chgData name="Andrew Helwer" userId="6d4bc576-75f9-4c71-959f-fcc4f350572c" providerId="ADAL" clId="{71AFCC0F-E787-46DE-B0C1-40A4B2BEC930}" dt="2018-01-25T01:47:07.660" v="1812" actId="11529"/>
          <ac:cxnSpMkLst>
            <pc:docMk/>
            <pc:sldMk cId="420342732" sldId="306"/>
            <ac:cxnSpMk id="24" creationId="{0C225338-D8E8-4612-89F1-69B25FF02FEF}"/>
          </ac:cxnSpMkLst>
        </pc:cxnChg>
        <pc:cxnChg chg="add del mod">
          <ac:chgData name="Andrew Helwer" userId="6d4bc576-75f9-4c71-959f-fcc4f350572c" providerId="ADAL" clId="{71AFCC0F-E787-46DE-B0C1-40A4B2BEC930}" dt="2018-02-01T19:34:48.918" v="7178" actId="478"/>
          <ac:cxnSpMkLst>
            <pc:docMk/>
            <pc:sldMk cId="420342732" sldId="306"/>
            <ac:cxnSpMk id="29" creationId="{E5F2DB72-FB3E-4C98-98B7-3464CE5B7E1F}"/>
          </ac:cxnSpMkLst>
        </pc:cxnChg>
        <pc:cxnChg chg="add">
          <ac:chgData name="Andrew Helwer" userId="6d4bc576-75f9-4c71-959f-fcc4f350572c" providerId="ADAL" clId="{71AFCC0F-E787-46DE-B0C1-40A4B2BEC930}" dt="2018-02-01T19:35:06.909" v="7179" actId="20577"/>
          <ac:cxnSpMkLst>
            <pc:docMk/>
            <pc:sldMk cId="420342732" sldId="306"/>
            <ac:cxnSpMk id="44" creationId="{06FD6BD6-72EF-48FA-8F0C-837EE323883F}"/>
          </ac:cxnSpMkLst>
        </pc:cxnChg>
        <pc:cxnChg chg="add">
          <ac:chgData name="Andrew Helwer" userId="6d4bc576-75f9-4c71-959f-fcc4f350572c" providerId="ADAL" clId="{71AFCC0F-E787-46DE-B0C1-40A4B2BEC930}" dt="2018-02-01T19:35:14.150" v="7180" actId="20577"/>
          <ac:cxnSpMkLst>
            <pc:docMk/>
            <pc:sldMk cId="420342732" sldId="306"/>
            <ac:cxnSpMk id="45" creationId="{77FA3279-3E0C-4DFD-94DF-2DC12E53647A}"/>
          </ac:cxnSpMkLst>
        </pc:cxnChg>
        <pc:cxnChg chg="del mod">
          <ac:chgData name="Andrew Helwer" userId="6d4bc576-75f9-4c71-959f-fcc4f350572c" providerId="ADAL" clId="{71AFCC0F-E787-46DE-B0C1-40A4B2BEC930}" dt="2018-01-25T23:36:27.784" v="2927" actId="478"/>
          <ac:cxnSpMkLst>
            <pc:docMk/>
            <pc:sldMk cId="420342732" sldId="306"/>
            <ac:cxnSpMk id="49" creationId="{A0E2E2A7-608B-415A-9BEA-BFAE21593190}"/>
          </ac:cxnSpMkLst>
        </pc:cxnChg>
        <pc:cxnChg chg="mod">
          <ac:chgData name="Andrew Helwer" userId="6d4bc576-75f9-4c71-959f-fcc4f350572c" providerId="ADAL" clId="{71AFCC0F-E787-46DE-B0C1-40A4B2BEC930}" dt="2018-01-25T23:38:50.882" v="2934" actId="692"/>
          <ac:cxnSpMkLst>
            <pc:docMk/>
            <pc:sldMk cId="420342732" sldId="306"/>
            <ac:cxnSpMk id="56" creationId="{8AEED079-301E-46F5-9FB2-48E5BF69762B}"/>
          </ac:cxnSpMkLst>
        </pc:cxnChg>
        <pc:cxnChg chg="mod">
          <ac:chgData name="Andrew Helwer" userId="6d4bc576-75f9-4c71-959f-fcc4f350572c" providerId="ADAL" clId="{71AFCC0F-E787-46DE-B0C1-40A4B2BEC930}" dt="2018-01-25T23:38:59.537" v="2937" actId="692"/>
          <ac:cxnSpMkLst>
            <pc:docMk/>
            <pc:sldMk cId="420342732" sldId="306"/>
            <ac:cxnSpMk id="58" creationId="{A9477607-9A4F-4B41-95B5-1B2391A9A5C2}"/>
          </ac:cxnSpMkLst>
        </pc:cxnChg>
        <pc:cxnChg chg="add del">
          <ac:chgData name="Andrew Helwer" userId="6d4bc576-75f9-4c71-959f-fcc4f350572c" providerId="ADAL" clId="{71AFCC0F-E787-46DE-B0C1-40A4B2BEC930}" dt="2018-02-01T19:35:16.878" v="7181" actId="478"/>
          <ac:cxnSpMkLst>
            <pc:docMk/>
            <pc:sldMk cId="420342732" sldId="306"/>
            <ac:cxnSpMk id="77" creationId="{19773709-A057-46A2-996D-DB0633E60E38}"/>
          </ac:cxnSpMkLst>
        </pc:cxnChg>
      </pc:sldChg>
      <pc:sldChg chg="addSp delSp modSp add modNotesTx">
        <pc:chgData name="Andrew Helwer" userId="6d4bc576-75f9-4c71-959f-fcc4f350572c" providerId="ADAL" clId="{71AFCC0F-E787-46DE-B0C1-40A4B2BEC930}" dt="2018-02-02T02:20:53.589" v="12060" actId="20577"/>
        <pc:sldMkLst>
          <pc:docMk/>
          <pc:sldMk cId="556696300" sldId="307"/>
        </pc:sldMkLst>
        <pc:spChg chg="mod">
          <ac:chgData name="Andrew Helwer" userId="6d4bc576-75f9-4c71-959f-fcc4f350572c" providerId="ADAL" clId="{71AFCC0F-E787-46DE-B0C1-40A4B2BEC930}" dt="2018-01-25T01:29:04.418" v="1601" actId="20577"/>
          <ac:spMkLst>
            <pc:docMk/>
            <pc:sldMk cId="556696300" sldId="307"/>
            <ac:spMk id="2" creationId="{C87CA72A-1A19-4278-9EBD-554867372A0A}"/>
          </ac:spMkLst>
        </pc:spChg>
        <pc:spChg chg="del">
          <ac:chgData name="Andrew Helwer" userId="6d4bc576-75f9-4c71-959f-fcc4f350572c" providerId="ADAL" clId="{71AFCC0F-E787-46DE-B0C1-40A4B2BEC930}" dt="2018-01-25T01:29:09.821" v="1602" actId="478"/>
          <ac:spMkLst>
            <pc:docMk/>
            <pc:sldMk cId="556696300" sldId="307"/>
            <ac:spMk id="3" creationId="{D0D21C81-8F18-441D-9C6F-58F1208113A1}"/>
          </ac:spMkLst>
        </pc:spChg>
        <pc:spChg chg="add mod">
          <ac:chgData name="Andrew Helwer" userId="6d4bc576-75f9-4c71-959f-fcc4f350572c" providerId="ADAL" clId="{71AFCC0F-E787-46DE-B0C1-40A4B2BEC930}" dt="2018-01-31T18:41:18.712" v="5693" actId="20577"/>
          <ac:spMkLst>
            <pc:docMk/>
            <pc:sldMk cId="556696300" sldId="307"/>
            <ac:spMk id="4" creationId="{4C8708A7-1ABE-48F0-923F-8B9120C99BF4}"/>
          </ac:spMkLst>
        </pc:spChg>
      </pc:sldChg>
      <pc:sldChg chg="modSp add">
        <pc:chgData name="Andrew Helwer" userId="6d4bc576-75f9-4c71-959f-fcc4f350572c" providerId="ADAL" clId="{71AFCC0F-E787-46DE-B0C1-40A4B2BEC930}" dt="2018-02-01T19:46:41.394" v="7466" actId="20577"/>
        <pc:sldMkLst>
          <pc:docMk/>
          <pc:sldMk cId="2956484659" sldId="308"/>
        </pc:sldMkLst>
        <pc:spChg chg="mod">
          <ac:chgData name="Andrew Helwer" userId="6d4bc576-75f9-4c71-959f-fcc4f350572c" providerId="ADAL" clId="{71AFCC0F-E787-46DE-B0C1-40A4B2BEC930}" dt="2018-01-25T01:55:02.208" v="2052" actId="20577"/>
          <ac:spMkLst>
            <pc:docMk/>
            <pc:sldMk cId="2956484659" sldId="308"/>
            <ac:spMk id="2" creationId="{7892FC6A-CBEA-4E8E-AE8A-FC0240E60E03}"/>
          </ac:spMkLst>
        </pc:spChg>
        <pc:spChg chg="mod">
          <ac:chgData name="Andrew Helwer" userId="6d4bc576-75f9-4c71-959f-fcc4f350572c" providerId="ADAL" clId="{71AFCC0F-E787-46DE-B0C1-40A4B2BEC930}" dt="2018-02-01T19:46:41.394" v="7466" actId="20577"/>
          <ac:spMkLst>
            <pc:docMk/>
            <pc:sldMk cId="2956484659" sldId="308"/>
            <ac:spMk id="3" creationId="{079C7216-2BC4-4101-B09B-058FF57B00FE}"/>
          </ac:spMkLst>
        </pc:spChg>
      </pc:sldChg>
      <pc:sldChg chg="modSp add modNotesTx">
        <pc:chgData name="Andrew Helwer" userId="6d4bc576-75f9-4c71-959f-fcc4f350572c" providerId="ADAL" clId="{71AFCC0F-E787-46DE-B0C1-40A4B2BEC930}" dt="2018-01-26T23:00:50.561" v="4620" actId="20577"/>
        <pc:sldMkLst>
          <pc:docMk/>
          <pc:sldMk cId="1378066533" sldId="309"/>
        </pc:sldMkLst>
        <pc:spChg chg="mod">
          <ac:chgData name="Andrew Helwer" userId="6d4bc576-75f9-4c71-959f-fcc4f350572c" providerId="ADAL" clId="{71AFCC0F-E787-46DE-B0C1-40A4B2BEC930}" dt="2018-01-25T23:44:15.382" v="2986" actId="20577"/>
          <ac:spMkLst>
            <pc:docMk/>
            <pc:sldMk cId="1378066533" sldId="309"/>
            <ac:spMk id="2" creationId="{1C89C47C-3A7C-42E0-AF44-1F0D69E4BB1B}"/>
          </ac:spMkLst>
        </pc:spChg>
        <pc:spChg chg="mod">
          <ac:chgData name="Andrew Helwer" userId="6d4bc576-75f9-4c71-959f-fcc4f350572c" providerId="ADAL" clId="{71AFCC0F-E787-46DE-B0C1-40A4B2BEC930}" dt="2018-01-26T23:00:50.561" v="4620" actId="20577"/>
          <ac:spMkLst>
            <pc:docMk/>
            <pc:sldMk cId="1378066533" sldId="309"/>
            <ac:spMk id="3" creationId="{DA3B44E1-3F6F-40A0-A3B5-8DC6CFA7A7B8}"/>
          </ac:spMkLst>
        </pc:spChg>
      </pc:sldChg>
      <pc:sldChg chg="modSp add">
        <pc:chgData name="Andrew Helwer" userId="6d4bc576-75f9-4c71-959f-fcc4f350572c" providerId="ADAL" clId="{71AFCC0F-E787-46DE-B0C1-40A4B2BEC930}" dt="2018-01-31T18:48:14.711" v="5812" actId="20577"/>
        <pc:sldMkLst>
          <pc:docMk/>
          <pc:sldMk cId="3040771695" sldId="310"/>
        </pc:sldMkLst>
        <pc:spChg chg="mod">
          <ac:chgData name="Andrew Helwer" userId="6d4bc576-75f9-4c71-959f-fcc4f350572c" providerId="ADAL" clId="{71AFCC0F-E787-46DE-B0C1-40A4B2BEC930}" dt="2018-01-30T00:07:34.185" v="5554" actId="20577"/>
          <ac:spMkLst>
            <pc:docMk/>
            <pc:sldMk cId="3040771695" sldId="310"/>
            <ac:spMk id="2" creationId="{69D28047-070A-4487-9713-F4A9E783112E}"/>
          </ac:spMkLst>
        </pc:spChg>
        <pc:spChg chg="mod">
          <ac:chgData name="Andrew Helwer" userId="6d4bc576-75f9-4c71-959f-fcc4f350572c" providerId="ADAL" clId="{71AFCC0F-E787-46DE-B0C1-40A4B2BEC930}" dt="2018-01-31T18:48:14.711" v="5812" actId="20577"/>
          <ac:spMkLst>
            <pc:docMk/>
            <pc:sldMk cId="3040771695" sldId="310"/>
            <ac:spMk id="3" creationId="{31C9B9FD-5FBF-4867-A08A-193BE64AC79C}"/>
          </ac:spMkLst>
        </pc:spChg>
      </pc:sldChg>
      <pc:sldChg chg="add">
        <pc:chgData name="Andrew Helwer" userId="6d4bc576-75f9-4c71-959f-fcc4f350572c" providerId="ADAL" clId="{71AFCC0F-E787-46DE-B0C1-40A4B2BEC930}" dt="2018-01-30T00:05:46.140" v="5550" actId="1076"/>
        <pc:sldMkLst>
          <pc:docMk/>
          <pc:sldMk cId="2549684736" sldId="311"/>
        </pc:sldMkLst>
      </pc:sldChg>
      <pc:sldChg chg="add modNotesTx">
        <pc:chgData name="Andrew Helwer" userId="6d4bc576-75f9-4c71-959f-fcc4f350572c" providerId="ADAL" clId="{71AFCC0F-E787-46DE-B0C1-40A4B2BEC930}" dt="2018-01-31T22:29:40.133" v="6304" actId="20577"/>
        <pc:sldMkLst>
          <pc:docMk/>
          <pc:sldMk cId="2563116746" sldId="312"/>
        </pc:sldMkLst>
      </pc:sldChg>
      <pc:sldChg chg="add">
        <pc:chgData name="Andrew Helwer" userId="6d4bc576-75f9-4c71-959f-fcc4f350572c" providerId="ADAL" clId="{71AFCC0F-E787-46DE-B0C1-40A4B2BEC930}" dt="2018-01-30T00:05:46.140" v="5550" actId="1076"/>
        <pc:sldMkLst>
          <pc:docMk/>
          <pc:sldMk cId="3463460076" sldId="313"/>
        </pc:sldMkLst>
      </pc:sldChg>
      <pc:sldChg chg="add">
        <pc:chgData name="Andrew Helwer" userId="6d4bc576-75f9-4c71-959f-fcc4f350572c" providerId="ADAL" clId="{71AFCC0F-E787-46DE-B0C1-40A4B2BEC930}" dt="2018-01-30T00:05:46.140" v="5550" actId="1076"/>
        <pc:sldMkLst>
          <pc:docMk/>
          <pc:sldMk cId="2714761096" sldId="314"/>
        </pc:sldMkLst>
      </pc:sldChg>
      <pc:sldChg chg="addSp delSp modSp add modNotesTx">
        <pc:chgData name="Andrew Helwer" userId="6d4bc576-75f9-4c71-959f-fcc4f350572c" providerId="ADAL" clId="{71AFCC0F-E787-46DE-B0C1-40A4B2BEC930}" dt="2018-02-02T00:45:11.845" v="8147" actId="1076"/>
        <pc:sldMkLst>
          <pc:docMk/>
          <pc:sldMk cId="1447931094" sldId="315"/>
        </pc:sldMkLst>
        <pc:spChg chg="mod">
          <ac:chgData name="Andrew Helwer" userId="6d4bc576-75f9-4c71-959f-fcc4f350572c" providerId="ADAL" clId="{71AFCC0F-E787-46DE-B0C1-40A4B2BEC930}" dt="2018-01-31T18:48:27.497" v="5826" actId="20577"/>
          <ac:spMkLst>
            <pc:docMk/>
            <pc:sldMk cId="1447931094" sldId="315"/>
            <ac:spMk id="2" creationId="{579F0720-0D22-4294-9259-3BA18E369CA8}"/>
          </ac:spMkLst>
        </pc:spChg>
        <pc:spChg chg="del">
          <ac:chgData name="Andrew Helwer" userId="6d4bc576-75f9-4c71-959f-fcc4f350572c" providerId="ADAL" clId="{71AFCC0F-E787-46DE-B0C1-40A4B2BEC930}" dt="2018-01-31T18:48:44.537" v="5827" actId="478"/>
          <ac:spMkLst>
            <pc:docMk/>
            <pc:sldMk cId="1447931094" sldId="315"/>
            <ac:spMk id="3" creationId="{B3B4AC1C-7C56-46DB-BCAA-F2991D32A8D3}"/>
          </ac:spMkLst>
        </pc:spChg>
        <pc:spChg chg="add del">
          <ac:chgData name="Andrew Helwer" userId="6d4bc576-75f9-4c71-959f-fcc4f350572c" providerId="ADAL" clId="{71AFCC0F-E787-46DE-B0C1-40A4B2BEC930}" dt="2018-01-31T18:49:01.939" v="5831" actId="1076"/>
          <ac:spMkLst>
            <pc:docMk/>
            <pc:sldMk cId="1447931094" sldId="315"/>
            <ac:spMk id="7" creationId="{6FAB72F9-69CD-4B1B-B302-B3A9277A074F}"/>
          </ac:spMkLst>
        </pc:spChg>
        <pc:spChg chg="add mod">
          <ac:chgData name="Andrew Helwer" userId="6d4bc576-75f9-4c71-959f-fcc4f350572c" providerId="ADAL" clId="{71AFCC0F-E787-46DE-B0C1-40A4B2BEC930}" dt="2018-01-31T18:53:16.003" v="5878" actId="1076"/>
          <ac:spMkLst>
            <pc:docMk/>
            <pc:sldMk cId="1447931094" sldId="315"/>
            <ac:spMk id="10" creationId="{5E960232-D85A-4D72-B942-AF6D4596FA44}"/>
          </ac:spMkLst>
        </pc:spChg>
        <pc:spChg chg="add mod">
          <ac:chgData name="Andrew Helwer" userId="6d4bc576-75f9-4c71-959f-fcc4f350572c" providerId="ADAL" clId="{71AFCC0F-E787-46DE-B0C1-40A4B2BEC930}" dt="2018-02-02T00:43:31.962" v="8137" actId="1076"/>
          <ac:spMkLst>
            <pc:docMk/>
            <pc:sldMk cId="1447931094" sldId="315"/>
            <ac:spMk id="11" creationId="{406D594E-327E-4EB7-8102-428F25FF8B63}"/>
          </ac:spMkLst>
        </pc:spChg>
        <pc:spChg chg="add mod">
          <ac:chgData name="Andrew Helwer" userId="6d4bc576-75f9-4c71-959f-fcc4f350572c" providerId="ADAL" clId="{71AFCC0F-E787-46DE-B0C1-40A4B2BEC930}" dt="2018-02-02T00:45:11.845" v="8147" actId="1076"/>
          <ac:spMkLst>
            <pc:docMk/>
            <pc:sldMk cId="1447931094" sldId="315"/>
            <ac:spMk id="13" creationId="{23D9DF69-8605-43E6-9B47-1E477906CB00}"/>
          </ac:spMkLst>
        </pc:spChg>
        <pc:spChg chg="add mod">
          <ac:chgData name="Andrew Helwer" userId="6d4bc576-75f9-4c71-959f-fcc4f350572c" providerId="ADAL" clId="{71AFCC0F-E787-46DE-B0C1-40A4B2BEC930}" dt="2018-01-31T18:52:17.759" v="5867" actId="1076"/>
          <ac:spMkLst>
            <pc:docMk/>
            <pc:sldMk cId="1447931094" sldId="315"/>
            <ac:spMk id="14" creationId="{04BC8911-5908-4F56-94F7-2D775DE126FF}"/>
          </ac:spMkLst>
        </pc:spChg>
        <pc:spChg chg="add mod">
          <ac:chgData name="Andrew Helwer" userId="6d4bc576-75f9-4c71-959f-fcc4f350572c" providerId="ADAL" clId="{71AFCC0F-E787-46DE-B0C1-40A4B2BEC930}" dt="2018-01-31T18:52:30.264" v="5869" actId="1076"/>
          <ac:spMkLst>
            <pc:docMk/>
            <pc:sldMk cId="1447931094" sldId="315"/>
            <ac:spMk id="15" creationId="{93CCB3F9-0CBA-4AEF-AEB8-AD5C47D09DCE}"/>
          </ac:spMkLst>
        </pc:spChg>
        <pc:spChg chg="add mod">
          <ac:chgData name="Andrew Helwer" userId="6d4bc576-75f9-4c71-959f-fcc4f350572c" providerId="ADAL" clId="{71AFCC0F-E787-46DE-B0C1-40A4B2BEC930}" dt="2018-01-31T18:52:41.715" v="5871" actId="1076"/>
          <ac:spMkLst>
            <pc:docMk/>
            <pc:sldMk cId="1447931094" sldId="315"/>
            <ac:spMk id="16" creationId="{7A2BE8C1-C851-45FB-9479-938CF17CB319}"/>
          </ac:spMkLst>
        </pc:spChg>
        <pc:spChg chg="add mod">
          <ac:chgData name="Andrew Helwer" userId="6d4bc576-75f9-4c71-959f-fcc4f350572c" providerId="ADAL" clId="{71AFCC0F-E787-46DE-B0C1-40A4B2BEC930}" dt="2018-01-31T18:53:24.266" v="5879" actId="1076"/>
          <ac:spMkLst>
            <pc:docMk/>
            <pc:sldMk cId="1447931094" sldId="315"/>
            <ac:spMk id="19" creationId="{40E941ED-02C1-4E4B-9CD0-83BCB36C8B28}"/>
          </ac:spMkLst>
        </pc:spChg>
        <pc:spChg chg="add mod">
          <ac:chgData name="Andrew Helwer" userId="6d4bc576-75f9-4c71-959f-fcc4f350572c" providerId="ADAL" clId="{71AFCC0F-E787-46DE-B0C1-40A4B2BEC930}" dt="2018-01-31T22:15:49.738" v="6236" actId="1076"/>
          <ac:spMkLst>
            <pc:docMk/>
            <pc:sldMk cId="1447931094" sldId="315"/>
            <ac:spMk id="20" creationId="{B5F191CE-CDA7-418F-83F0-B20834517E2D}"/>
          </ac:spMkLst>
        </pc:spChg>
        <pc:spChg chg="add del mod">
          <ac:chgData name="Andrew Helwer" userId="6d4bc576-75f9-4c71-959f-fcc4f350572c" providerId="ADAL" clId="{71AFCC0F-E787-46DE-B0C1-40A4B2BEC930}" dt="2018-01-31T18:53:49.836" v="5884" actId="478"/>
          <ac:spMkLst>
            <pc:docMk/>
            <pc:sldMk cId="1447931094" sldId="315"/>
            <ac:spMk id="22" creationId="{1BCA5321-05FC-4F56-B665-C6F66A81DA49}"/>
          </ac:spMkLst>
        </pc:spChg>
        <pc:spChg chg="add mod">
          <ac:chgData name="Andrew Helwer" userId="6d4bc576-75f9-4c71-959f-fcc4f350572c" providerId="ADAL" clId="{71AFCC0F-E787-46DE-B0C1-40A4B2BEC930}" dt="2018-01-31T18:53:48.269" v="5883" actId="1076"/>
          <ac:spMkLst>
            <pc:docMk/>
            <pc:sldMk cId="1447931094" sldId="315"/>
            <ac:spMk id="23" creationId="{31D9711B-CB92-4EB1-9E39-BE5F54B91A3D}"/>
          </ac:spMkLst>
        </pc:spChg>
        <pc:spChg chg="add mod">
          <ac:chgData name="Andrew Helwer" userId="6d4bc576-75f9-4c71-959f-fcc4f350572c" providerId="ADAL" clId="{71AFCC0F-E787-46DE-B0C1-40A4B2BEC930}" dt="2018-02-02T00:44:54.701" v="8146" actId="1076"/>
          <ac:spMkLst>
            <pc:docMk/>
            <pc:sldMk cId="1447931094" sldId="315"/>
            <ac:spMk id="24" creationId="{00AA437E-1AC5-4A0D-ACAE-8A5A18BB5631}"/>
          </ac:spMkLst>
        </pc:spChg>
        <pc:spChg chg="add mod">
          <ac:chgData name="Andrew Helwer" userId="6d4bc576-75f9-4c71-959f-fcc4f350572c" providerId="ADAL" clId="{71AFCC0F-E787-46DE-B0C1-40A4B2BEC930}" dt="2018-02-02T00:44:47.035" v="8145" actId="1076"/>
          <ac:spMkLst>
            <pc:docMk/>
            <pc:sldMk cId="1447931094" sldId="315"/>
            <ac:spMk id="27" creationId="{93C543AF-F8D5-49BB-9457-8E997F52861A}"/>
          </ac:spMkLst>
        </pc:spChg>
        <pc:spChg chg="add del mod">
          <ac:chgData name="Andrew Helwer" userId="6d4bc576-75f9-4c71-959f-fcc4f350572c" providerId="ADAL" clId="{71AFCC0F-E787-46DE-B0C1-40A4B2BEC930}" dt="2018-01-31T19:01:35.531" v="5903" actId="478"/>
          <ac:spMkLst>
            <pc:docMk/>
            <pc:sldMk cId="1447931094" sldId="315"/>
            <ac:spMk id="31" creationId="{63DFB210-5C62-4948-AC76-EDCF36D650A1}"/>
          </ac:spMkLst>
        </pc:spChg>
        <pc:spChg chg="add mod">
          <ac:chgData name="Andrew Helwer" userId="6d4bc576-75f9-4c71-959f-fcc4f350572c" providerId="ADAL" clId="{71AFCC0F-E787-46DE-B0C1-40A4B2BEC930}" dt="2018-01-31T19:01:47.092" v="5906" actId="1076"/>
          <ac:spMkLst>
            <pc:docMk/>
            <pc:sldMk cId="1447931094" sldId="315"/>
            <ac:spMk id="32" creationId="{673F9AE1-CE62-475C-ACBE-BFA6E9EF808F}"/>
          </ac:spMkLst>
        </pc:spChg>
        <pc:spChg chg="add mod">
          <ac:chgData name="Andrew Helwer" userId="6d4bc576-75f9-4c71-959f-fcc4f350572c" providerId="ADAL" clId="{71AFCC0F-E787-46DE-B0C1-40A4B2BEC930}" dt="2018-01-31T19:03:02.543" v="5983" actId="1076"/>
          <ac:spMkLst>
            <pc:docMk/>
            <pc:sldMk cId="1447931094" sldId="315"/>
            <ac:spMk id="33" creationId="{6D825B9F-E183-45BF-BA9F-796DE394D433}"/>
          </ac:spMkLst>
        </pc:spChg>
        <pc:picChg chg="add mod">
          <ac:chgData name="Andrew Helwer" userId="6d4bc576-75f9-4c71-959f-fcc4f350572c" providerId="ADAL" clId="{71AFCC0F-E787-46DE-B0C1-40A4B2BEC930}" dt="2018-01-31T18:59:01.873" v="5887" actId="1076"/>
          <ac:picMkLst>
            <pc:docMk/>
            <pc:sldMk cId="1447931094" sldId="315"/>
            <ac:picMk id="25" creationId="{1D9B5A81-CA17-4D91-9184-CE4CD0CCB350}"/>
          </ac:picMkLst>
        </pc:picChg>
        <pc:picChg chg="add mod">
          <ac:chgData name="Andrew Helwer" userId="6d4bc576-75f9-4c71-959f-fcc4f350572c" providerId="ADAL" clId="{71AFCC0F-E787-46DE-B0C1-40A4B2BEC930}" dt="2018-01-31T18:59:10.737" v="5889" actId="1076"/>
          <ac:picMkLst>
            <pc:docMk/>
            <pc:sldMk cId="1447931094" sldId="315"/>
            <ac:picMk id="26" creationId="{4366B224-D124-451A-B24C-E04F3C239BBD}"/>
          </ac:picMkLst>
        </pc:picChg>
        <pc:cxnChg chg="add mod">
          <ac:chgData name="Andrew Helwer" userId="6d4bc576-75f9-4c71-959f-fcc4f350572c" providerId="ADAL" clId="{71AFCC0F-E787-46DE-B0C1-40A4B2BEC930}" dt="2018-01-31T19:02:47.260" v="5979" actId="14100"/>
          <ac:cxnSpMkLst>
            <pc:docMk/>
            <pc:sldMk cId="1447931094" sldId="315"/>
            <ac:cxnSpMk id="5" creationId="{6ABC6724-77E8-471D-A2E9-AC4B039EBE9A}"/>
          </ac:cxnSpMkLst>
        </pc:cxnChg>
        <pc:cxnChg chg="add mod">
          <ac:chgData name="Andrew Helwer" userId="6d4bc576-75f9-4c71-959f-fcc4f350572c" providerId="ADAL" clId="{71AFCC0F-E787-46DE-B0C1-40A4B2BEC930}" dt="2018-01-31T19:02:50.917" v="5980" actId="14100"/>
          <ac:cxnSpMkLst>
            <pc:docMk/>
            <pc:sldMk cId="1447931094" sldId="315"/>
            <ac:cxnSpMk id="8" creationId="{AEEB063E-68F7-4B09-8519-3FA0BED3475E}"/>
          </ac:cxnSpMkLst>
        </pc:cxnChg>
        <pc:cxnChg chg="add mod">
          <ac:chgData name="Andrew Helwer" userId="6d4bc576-75f9-4c71-959f-fcc4f350572c" providerId="ADAL" clId="{71AFCC0F-E787-46DE-B0C1-40A4B2BEC930}" dt="2018-01-31T19:02:53.870" v="5981" actId="14100"/>
          <ac:cxnSpMkLst>
            <pc:docMk/>
            <pc:sldMk cId="1447931094" sldId="315"/>
            <ac:cxnSpMk id="9" creationId="{91ACBC1C-C0D9-41D9-AAA1-A2CF36D7B41C}"/>
          </ac:cxnSpMkLst>
        </pc:cxnChg>
        <pc:cxnChg chg="add del">
          <ac:chgData name="Andrew Helwer" userId="6d4bc576-75f9-4c71-959f-fcc4f350572c" providerId="ADAL" clId="{71AFCC0F-E787-46DE-B0C1-40A4B2BEC930}" dt="2018-01-31T18:51:46.242" v="5859" actId="1076"/>
          <ac:cxnSpMkLst>
            <pc:docMk/>
            <pc:sldMk cId="1447931094" sldId="315"/>
            <ac:cxnSpMk id="12" creationId="{30525A0C-0409-4059-B6E3-EF4C5D5AA1AD}"/>
          </ac:cxnSpMkLst>
        </pc:cxnChg>
        <pc:cxnChg chg="add mod">
          <ac:chgData name="Andrew Helwer" userId="6d4bc576-75f9-4c71-959f-fcc4f350572c" providerId="ADAL" clId="{71AFCC0F-E787-46DE-B0C1-40A4B2BEC930}" dt="2018-01-31T18:52:53.644" v="5874" actId="14100"/>
          <ac:cxnSpMkLst>
            <pc:docMk/>
            <pc:sldMk cId="1447931094" sldId="315"/>
            <ac:cxnSpMk id="17" creationId="{E425D375-2D49-413C-931B-87837A4FF354}"/>
          </ac:cxnSpMkLst>
        </pc:cxnChg>
        <pc:cxnChg chg="add mod">
          <ac:chgData name="Andrew Helwer" userId="6d4bc576-75f9-4c71-959f-fcc4f350572c" providerId="ADAL" clId="{71AFCC0F-E787-46DE-B0C1-40A4B2BEC930}" dt="2018-01-31T18:53:24.266" v="5879" actId="1076"/>
          <ac:cxnSpMkLst>
            <pc:docMk/>
            <pc:sldMk cId="1447931094" sldId="315"/>
            <ac:cxnSpMk id="21" creationId="{76134D0B-C522-4FEA-9C20-CA7CCACD582A}"/>
          </ac:cxnSpMkLst>
        </pc:cxnChg>
        <pc:cxnChg chg="add mod">
          <ac:chgData name="Andrew Helwer" userId="6d4bc576-75f9-4c71-959f-fcc4f350572c" providerId="ADAL" clId="{71AFCC0F-E787-46DE-B0C1-40A4B2BEC930}" dt="2018-01-31T19:01:01.159" v="5895" actId="208"/>
          <ac:cxnSpMkLst>
            <pc:docMk/>
            <pc:sldMk cId="1447931094" sldId="315"/>
            <ac:cxnSpMk id="28" creationId="{89ADAAE5-68F6-4F22-A4E3-DD7F3772FB31}"/>
          </ac:cxnSpMkLst>
        </pc:cxnChg>
        <pc:cxnChg chg="add mod">
          <ac:chgData name="Andrew Helwer" userId="6d4bc576-75f9-4c71-959f-fcc4f350572c" providerId="ADAL" clId="{71AFCC0F-E787-46DE-B0C1-40A4B2BEC930}" dt="2018-01-31T19:01:10.856" v="5897" actId="208"/>
          <ac:cxnSpMkLst>
            <pc:docMk/>
            <pc:sldMk cId="1447931094" sldId="315"/>
            <ac:cxnSpMk id="30" creationId="{13428859-76A1-4C4D-A6C0-DA260C94D42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83404-04EB-4D6C-8231-A1BD19ED27F3}"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FC6A9-7FAE-4BF4-9A7B-86668AE17710}" type="slidenum">
              <a:rPr lang="en-US" smtClean="0"/>
              <a:t>‹#›</a:t>
            </a:fld>
            <a:endParaRPr lang="en-US"/>
          </a:p>
        </p:txBody>
      </p:sp>
    </p:spTree>
    <p:extLst>
      <p:ext uri="{BB962C8B-B14F-4D97-AF65-F5344CB8AC3E}">
        <p14:creationId xmlns:p14="http://schemas.microsoft.com/office/powerpoint/2010/main" val="18618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FC6A9-7FAE-4BF4-9A7B-86668AE17710}" type="slidenum">
              <a:rPr lang="en-US" smtClean="0"/>
              <a:t>1</a:t>
            </a:fld>
            <a:endParaRPr lang="en-US"/>
          </a:p>
        </p:txBody>
      </p:sp>
    </p:spTree>
    <p:extLst>
      <p:ext uri="{BB962C8B-B14F-4D97-AF65-F5344CB8AC3E}">
        <p14:creationId xmlns:p14="http://schemas.microsoft.com/office/powerpoint/2010/main" val="4109529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product state of binary number x has a 1 in the </a:t>
            </a:r>
            <a:r>
              <a:rPr lang="en-US" dirty="0" err="1"/>
              <a:t>xth</a:t>
            </a:r>
            <a:r>
              <a:rPr lang="en-US" dirty="0"/>
              <a:t> row, for example 10 (2) has a 1 in the 2</a:t>
            </a:r>
            <a:r>
              <a:rPr lang="en-US" baseline="30000" dirty="0"/>
              <a:t>nd</a:t>
            </a:r>
            <a:r>
              <a:rPr lang="en-US" dirty="0"/>
              <a:t> row (counting from 0)</a:t>
            </a:r>
          </a:p>
        </p:txBody>
      </p:sp>
      <p:sp>
        <p:nvSpPr>
          <p:cNvPr id="4" name="Slide Number Placeholder 3"/>
          <p:cNvSpPr>
            <a:spLocks noGrp="1"/>
          </p:cNvSpPr>
          <p:nvPr>
            <p:ph type="sldNum" sz="quarter" idx="10"/>
          </p:nvPr>
        </p:nvSpPr>
        <p:spPr/>
        <p:txBody>
          <a:bodyPr/>
          <a:lstStyle/>
          <a:p>
            <a:fld id="{D9DFC6A9-7FAE-4BF4-9A7B-86668AE17710}" type="slidenum">
              <a:rPr lang="en-US" smtClean="0"/>
              <a:t>13</a:t>
            </a:fld>
            <a:endParaRPr lang="en-US"/>
          </a:p>
        </p:txBody>
      </p:sp>
    </p:spTree>
    <p:extLst>
      <p:ext uri="{BB962C8B-B14F-4D97-AF65-F5344CB8AC3E}">
        <p14:creationId xmlns:p14="http://schemas.microsoft.com/office/powerpoint/2010/main" val="2215591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Toffoli</a:t>
            </a:r>
            <a:r>
              <a:rPr lang="en-US" dirty="0"/>
              <a:t> gate (CNOT gate with two control bits) is functionally complete – like a NAND gate in classical computing</a:t>
            </a:r>
          </a:p>
        </p:txBody>
      </p:sp>
      <p:sp>
        <p:nvSpPr>
          <p:cNvPr id="4" name="Slide Number Placeholder 3"/>
          <p:cNvSpPr>
            <a:spLocks noGrp="1"/>
          </p:cNvSpPr>
          <p:nvPr>
            <p:ph type="sldNum" sz="quarter" idx="10"/>
          </p:nvPr>
        </p:nvSpPr>
        <p:spPr/>
        <p:txBody>
          <a:bodyPr/>
          <a:lstStyle/>
          <a:p>
            <a:fld id="{D9DFC6A9-7FAE-4BF4-9A7B-86668AE17710}" type="slidenum">
              <a:rPr lang="en-US" smtClean="0"/>
              <a:t>14</a:t>
            </a:fld>
            <a:endParaRPr lang="en-US"/>
          </a:p>
        </p:txBody>
      </p:sp>
    </p:spTree>
    <p:extLst>
      <p:ext uri="{BB962C8B-B14F-4D97-AF65-F5344CB8AC3E}">
        <p14:creationId xmlns:p14="http://schemas.microsoft.com/office/powerpoint/2010/main" val="3365387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15</a:t>
            </a:fld>
            <a:endParaRPr lang="en-US"/>
          </a:p>
        </p:txBody>
      </p:sp>
    </p:spTree>
    <p:extLst>
      <p:ext uri="{BB962C8B-B14F-4D97-AF65-F5344CB8AC3E}">
        <p14:creationId xmlns:p14="http://schemas.microsoft.com/office/powerpoint/2010/main" val="3047916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Intuition: for the product state vector, the top two rows have a 1 when the value is 00 or 01; thus, the control bit is zero and they should be unchanged. We see the top two rows of the CNOT matrix indeed are like the identity matrix so leave the product state unchanged. The bottom two rows have a 1 when the value is 10 or 11, so the control bit is 1 and the target bit should be flipped. We see that the bottom two rows of the CNOT matrix indeed have this action.</a:t>
            </a:r>
          </a:p>
        </p:txBody>
      </p:sp>
      <p:sp>
        <p:nvSpPr>
          <p:cNvPr id="4" name="Slide Number Placeholder 3"/>
          <p:cNvSpPr>
            <a:spLocks noGrp="1"/>
          </p:cNvSpPr>
          <p:nvPr>
            <p:ph type="sldNum" sz="quarter" idx="10"/>
          </p:nvPr>
        </p:nvSpPr>
        <p:spPr/>
        <p:txBody>
          <a:bodyPr/>
          <a:lstStyle/>
          <a:p>
            <a:fld id="{D9DFC6A9-7FAE-4BF4-9A7B-86668AE17710}" type="slidenum">
              <a:rPr lang="en-US" smtClean="0"/>
              <a:t>16</a:t>
            </a:fld>
            <a:endParaRPr lang="en-US"/>
          </a:p>
        </p:txBody>
      </p:sp>
    </p:spTree>
    <p:extLst>
      <p:ext uri="{BB962C8B-B14F-4D97-AF65-F5344CB8AC3E}">
        <p14:creationId xmlns:p14="http://schemas.microsoft.com/office/powerpoint/2010/main" val="4068929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17</a:t>
            </a:fld>
            <a:endParaRPr lang="en-US"/>
          </a:p>
        </p:txBody>
      </p:sp>
    </p:spTree>
    <p:extLst>
      <p:ext uri="{BB962C8B-B14F-4D97-AF65-F5344CB8AC3E}">
        <p14:creationId xmlns:p14="http://schemas.microsoft.com/office/powerpoint/2010/main" val="3735587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DFC6A9-7FAE-4BF4-9A7B-86668AE17710}" type="slidenum">
              <a:rPr lang="en-US" smtClean="0"/>
              <a:t>18</a:t>
            </a:fld>
            <a:endParaRPr lang="en-US"/>
          </a:p>
        </p:txBody>
      </p:sp>
    </p:spTree>
    <p:extLst>
      <p:ext uri="{BB962C8B-B14F-4D97-AF65-F5344CB8AC3E}">
        <p14:creationId xmlns:p14="http://schemas.microsoft.com/office/powerpoint/2010/main" val="71529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Real-life </a:t>
            </a:r>
            <a:r>
              <a:rPr lang="en-US" dirty="0" err="1"/>
              <a:t>qbits</a:t>
            </a:r>
            <a:r>
              <a:rPr lang="en-US" dirty="0"/>
              <a:t> use a binary quantum property like spin or polarization for superposition</a:t>
            </a:r>
          </a:p>
          <a:p>
            <a:r>
              <a:rPr lang="en-US" dirty="0"/>
              <a:t>Polarization here is the same phenomenon you see in fancy sunglasses</a:t>
            </a:r>
          </a:p>
          <a:p>
            <a:r>
              <a:rPr lang="en-US" dirty="0"/>
              <a:t>(simplifying) a photon can be polarized in one of two directions, vertical or horizontal</a:t>
            </a:r>
          </a:p>
          <a:p>
            <a:r>
              <a:rPr lang="en-US" dirty="0"/>
              <a:t>It can also be in a superposition of vertical and horizontal polarization</a:t>
            </a:r>
          </a:p>
          <a:p>
            <a:r>
              <a:rPr lang="en-US" dirty="0"/>
              <a:t>You measure a photon in polarization superposition by shooting it through a vertical or horizontal polarization grate and seeing whether it gets through to hit a detector on the other side.</a:t>
            </a:r>
          </a:p>
          <a:p>
            <a:r>
              <a:rPr lang="en-US" dirty="0"/>
              <a:t>You can measure spin by shooting electrons through a magnetic field and seeing which way they curve</a:t>
            </a:r>
          </a:p>
          <a:p>
            <a:endParaRPr lang="en-US" dirty="0"/>
          </a:p>
          <a:p>
            <a:r>
              <a:rPr lang="en-US" dirty="0"/>
              <a:t>In a limited way, superposition lets us compute with the values of 0 and 1 at the same time</a:t>
            </a:r>
          </a:p>
          <a:p>
            <a:endParaRPr lang="en-US" dirty="0"/>
          </a:p>
          <a:p>
            <a:r>
              <a:rPr lang="en-US" dirty="0"/>
              <a:t>Note: it is not that we simply </a:t>
            </a:r>
            <a:r>
              <a:rPr lang="en-US" i="1" dirty="0"/>
              <a:t>don’t know</a:t>
            </a:r>
            <a:r>
              <a:rPr lang="en-US" i="0" dirty="0"/>
              <a:t> whether the </a:t>
            </a:r>
            <a:r>
              <a:rPr lang="en-US" i="0" dirty="0" err="1"/>
              <a:t>qbit</a:t>
            </a:r>
            <a:r>
              <a:rPr lang="en-US" i="0" dirty="0"/>
              <a:t> is 0 or 1, but that it literally is both at the same time (the idea that a </a:t>
            </a:r>
            <a:r>
              <a:rPr lang="en-US" i="0" dirty="0" err="1"/>
              <a:t>qbit</a:t>
            </a:r>
            <a:r>
              <a:rPr lang="en-US" i="0" dirty="0"/>
              <a:t> is secretly 0 or 1 is called hidden variable theory and was disproved in 1964 basically)</a:t>
            </a:r>
            <a:endParaRPr lang="en-US" dirty="0"/>
          </a:p>
        </p:txBody>
      </p:sp>
      <p:sp>
        <p:nvSpPr>
          <p:cNvPr id="4" name="Slide Number Placeholder 3"/>
          <p:cNvSpPr>
            <a:spLocks noGrp="1"/>
          </p:cNvSpPr>
          <p:nvPr>
            <p:ph type="sldNum" sz="quarter" idx="10"/>
          </p:nvPr>
        </p:nvSpPr>
        <p:spPr/>
        <p:txBody>
          <a:bodyPr/>
          <a:lstStyle/>
          <a:p>
            <a:fld id="{D9DFC6A9-7FAE-4BF4-9A7B-86668AE17710}" type="slidenum">
              <a:rPr lang="en-US" smtClean="0"/>
              <a:t>20</a:t>
            </a:fld>
            <a:endParaRPr lang="en-US"/>
          </a:p>
        </p:txBody>
      </p:sp>
    </p:spTree>
    <p:extLst>
      <p:ext uri="{BB962C8B-B14F-4D97-AF65-F5344CB8AC3E}">
        <p14:creationId xmlns:p14="http://schemas.microsoft.com/office/powerpoint/2010/main" val="3588706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21</a:t>
            </a:fld>
            <a:endParaRPr lang="en-US"/>
          </a:p>
        </p:txBody>
      </p:sp>
    </p:spTree>
    <p:extLst>
      <p:ext uri="{BB962C8B-B14F-4D97-AF65-F5344CB8AC3E}">
        <p14:creationId xmlns:p14="http://schemas.microsoft.com/office/powerpoint/2010/main" val="2187356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22</a:t>
            </a:fld>
            <a:endParaRPr lang="en-US"/>
          </a:p>
        </p:txBody>
      </p:sp>
    </p:spTree>
    <p:extLst>
      <p:ext uri="{BB962C8B-B14F-4D97-AF65-F5344CB8AC3E}">
        <p14:creationId xmlns:p14="http://schemas.microsoft.com/office/powerpoint/2010/main" val="2533970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23</a:t>
            </a:fld>
            <a:endParaRPr lang="en-US"/>
          </a:p>
        </p:txBody>
      </p:sp>
    </p:spTree>
    <p:extLst>
      <p:ext uri="{BB962C8B-B14F-4D97-AF65-F5344CB8AC3E}">
        <p14:creationId xmlns:p14="http://schemas.microsoft.com/office/powerpoint/2010/main" val="299869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Wittgenstein: “The limits of my language mean the limits of my world”</a:t>
            </a:r>
          </a:p>
          <a:p>
            <a:r>
              <a:rPr lang="en-US" dirty="0"/>
              <a:t>Our language developed in a classical world, and so quantum mechanics perhaps exists outside our language</a:t>
            </a:r>
          </a:p>
          <a:p>
            <a:r>
              <a:rPr lang="en-US" dirty="0"/>
              <a:t>To understand quantum mechanics, we must learn a new language: mathematics</a:t>
            </a:r>
          </a:p>
          <a:p>
            <a:r>
              <a:rPr lang="en-US" dirty="0"/>
              <a:t>All attempts to understand quantum mechanics through informal metaphors are doomed to failure</a:t>
            </a:r>
          </a:p>
          <a:p>
            <a:r>
              <a:rPr lang="en-US" dirty="0"/>
              <a:t>David </a:t>
            </a:r>
            <a:r>
              <a:rPr lang="en-US" dirty="0" err="1"/>
              <a:t>Mermin</a:t>
            </a:r>
            <a:r>
              <a:rPr lang="en-US" dirty="0"/>
              <a:t>: “Shut up and calculate!”</a:t>
            </a:r>
          </a:p>
        </p:txBody>
      </p:sp>
      <p:sp>
        <p:nvSpPr>
          <p:cNvPr id="4" name="Slide Number Placeholder 3"/>
          <p:cNvSpPr>
            <a:spLocks noGrp="1"/>
          </p:cNvSpPr>
          <p:nvPr>
            <p:ph type="sldNum" sz="quarter" idx="10"/>
          </p:nvPr>
        </p:nvSpPr>
        <p:spPr/>
        <p:txBody>
          <a:bodyPr/>
          <a:lstStyle/>
          <a:p>
            <a:fld id="{D9DFC6A9-7FAE-4BF4-9A7B-86668AE17710}" type="slidenum">
              <a:rPr lang="en-US" smtClean="0"/>
              <a:t>5</a:t>
            </a:fld>
            <a:endParaRPr lang="en-US"/>
          </a:p>
        </p:txBody>
      </p:sp>
    </p:spTree>
    <p:extLst>
      <p:ext uri="{BB962C8B-B14F-4D97-AF65-F5344CB8AC3E}">
        <p14:creationId xmlns:p14="http://schemas.microsoft.com/office/powerpoint/2010/main" val="2894327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set of quantum algorithms which behave deterministically belong to the complexity class EQP, which stands for Exact Quantum Polynomial time. Note that many useful algorithms do not terminate deterministically; Shor’s algorithm for factoring integers only gives the right answer half the time.</a:t>
            </a:r>
          </a:p>
        </p:txBody>
      </p:sp>
      <p:sp>
        <p:nvSpPr>
          <p:cNvPr id="4" name="Slide Number Placeholder 3"/>
          <p:cNvSpPr>
            <a:spLocks noGrp="1"/>
          </p:cNvSpPr>
          <p:nvPr>
            <p:ph type="sldNum" sz="quarter" idx="10"/>
          </p:nvPr>
        </p:nvSpPr>
        <p:spPr/>
        <p:txBody>
          <a:bodyPr/>
          <a:lstStyle/>
          <a:p>
            <a:fld id="{D9DFC6A9-7FAE-4BF4-9A7B-86668AE17710}" type="slidenum">
              <a:rPr lang="en-US" smtClean="0"/>
              <a:t>24</a:t>
            </a:fld>
            <a:endParaRPr lang="en-US"/>
          </a:p>
        </p:txBody>
      </p:sp>
    </p:spTree>
    <p:extLst>
      <p:ext uri="{BB962C8B-B14F-4D97-AF65-F5344CB8AC3E}">
        <p14:creationId xmlns:p14="http://schemas.microsoft.com/office/powerpoint/2010/main" val="617556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is negation, and H is Hadamard</a:t>
            </a:r>
          </a:p>
          <a:p>
            <a:endParaRPr lang="en-US" dirty="0"/>
          </a:p>
          <a:p>
            <a:r>
              <a:rPr lang="en-US" dirty="0"/>
              <a:t>If we include complex numbers, this would actually be the unit sphere (called the Bloch sphere).</a:t>
            </a:r>
          </a:p>
        </p:txBody>
      </p:sp>
      <p:sp>
        <p:nvSpPr>
          <p:cNvPr id="4" name="Slide Number Placeholder 3"/>
          <p:cNvSpPr>
            <a:spLocks noGrp="1"/>
          </p:cNvSpPr>
          <p:nvPr>
            <p:ph type="sldNum" sz="quarter" idx="10"/>
          </p:nvPr>
        </p:nvSpPr>
        <p:spPr/>
        <p:txBody>
          <a:bodyPr/>
          <a:lstStyle/>
          <a:p>
            <a:fld id="{D9DFC6A9-7FAE-4BF4-9A7B-86668AE17710}" type="slidenum">
              <a:rPr lang="en-US" smtClean="0"/>
              <a:t>25</a:t>
            </a:fld>
            <a:endParaRPr lang="en-US"/>
          </a:p>
        </p:txBody>
      </p:sp>
    </p:spTree>
    <p:extLst>
      <p:ext uri="{BB962C8B-B14F-4D97-AF65-F5344CB8AC3E}">
        <p14:creationId xmlns:p14="http://schemas.microsoft.com/office/powerpoint/2010/main" val="1857430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quantum circuit notation.</a:t>
            </a:r>
          </a:p>
          <a:p>
            <a:endParaRPr lang="en-US" dirty="0"/>
          </a:p>
          <a:p>
            <a:r>
              <a:rPr lang="en-US" dirty="0"/>
              <a:t>Note that the middle bit flip gate is sort of neutralized by the </a:t>
            </a:r>
            <a:r>
              <a:rPr lang="en-US" dirty="0" err="1"/>
              <a:t>qbit</a:t>
            </a:r>
            <a:r>
              <a:rPr lang="en-US" dirty="0"/>
              <a:t> being in superposition – without the Hadamard gates, there are three bit flip gates, which in classical computing is always equivalent in action to a single bit flip gate. Not so in quantum computing. We make use of this “neutralization” ability later.</a:t>
            </a:r>
          </a:p>
        </p:txBody>
      </p:sp>
      <p:sp>
        <p:nvSpPr>
          <p:cNvPr id="4" name="Slide Number Placeholder 3"/>
          <p:cNvSpPr>
            <a:spLocks noGrp="1"/>
          </p:cNvSpPr>
          <p:nvPr>
            <p:ph type="sldNum" sz="quarter" idx="10"/>
          </p:nvPr>
        </p:nvSpPr>
        <p:spPr/>
        <p:txBody>
          <a:bodyPr/>
          <a:lstStyle/>
          <a:p>
            <a:fld id="{D9DFC6A9-7FAE-4BF4-9A7B-86668AE17710}" type="slidenum">
              <a:rPr lang="en-US" smtClean="0"/>
              <a:t>26</a:t>
            </a:fld>
            <a:endParaRPr lang="en-US"/>
          </a:p>
        </p:txBody>
      </p:sp>
    </p:spTree>
    <p:extLst>
      <p:ext uri="{BB962C8B-B14F-4D97-AF65-F5344CB8AC3E}">
        <p14:creationId xmlns:p14="http://schemas.microsoft.com/office/powerpoint/2010/main" val="2653093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27</a:t>
            </a:fld>
            <a:endParaRPr lang="en-US"/>
          </a:p>
        </p:txBody>
      </p:sp>
    </p:spTree>
    <p:extLst>
      <p:ext uri="{BB962C8B-B14F-4D97-AF65-F5344CB8AC3E}">
        <p14:creationId xmlns:p14="http://schemas.microsoft.com/office/powerpoint/2010/main" val="1997349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take two queries on both a classical and quantum computer</a:t>
            </a:r>
          </a:p>
          <a:p>
            <a:r>
              <a:rPr lang="en-US" dirty="0"/>
              <a:t>This "</a:t>
            </a:r>
            <a:r>
              <a:rPr lang="en-US" dirty="0" err="1"/>
              <a:t>gotcha</a:t>
            </a:r>
            <a:r>
              <a:rPr lang="en-US" dirty="0"/>
              <a:t>" question is intended to illustrate that quantum computers are not all-powerful things which compute with both 0 and 1 at the same time, because at the end of the day (after measurement) you only end up with a single bit.</a:t>
            </a:r>
          </a:p>
        </p:txBody>
      </p:sp>
      <p:sp>
        <p:nvSpPr>
          <p:cNvPr id="4" name="Slide Number Placeholder 3"/>
          <p:cNvSpPr>
            <a:spLocks noGrp="1"/>
          </p:cNvSpPr>
          <p:nvPr>
            <p:ph type="sldNum" sz="quarter" idx="10"/>
          </p:nvPr>
        </p:nvSpPr>
        <p:spPr/>
        <p:txBody>
          <a:bodyPr/>
          <a:lstStyle/>
          <a:p>
            <a:fld id="{D9DFC6A9-7FAE-4BF4-9A7B-86668AE17710}" type="slidenum">
              <a:rPr lang="en-US" smtClean="0"/>
              <a:t>28</a:t>
            </a:fld>
            <a:endParaRPr lang="en-US"/>
          </a:p>
        </p:txBody>
      </p:sp>
    </p:spTree>
    <p:extLst>
      <p:ext uri="{BB962C8B-B14F-4D97-AF65-F5344CB8AC3E}">
        <p14:creationId xmlns:p14="http://schemas.microsoft.com/office/powerpoint/2010/main" val="3045598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take two queries on a classical computer, but only one on a quantum computer</a:t>
            </a:r>
          </a:p>
        </p:txBody>
      </p:sp>
      <p:sp>
        <p:nvSpPr>
          <p:cNvPr id="4" name="Slide Number Placeholder 3"/>
          <p:cNvSpPr>
            <a:spLocks noGrp="1"/>
          </p:cNvSpPr>
          <p:nvPr>
            <p:ph type="sldNum" sz="quarter" idx="10"/>
          </p:nvPr>
        </p:nvSpPr>
        <p:spPr/>
        <p:txBody>
          <a:bodyPr/>
          <a:lstStyle/>
          <a:p>
            <a:fld id="{D9DFC6A9-7FAE-4BF4-9A7B-86668AE17710}" type="slidenum">
              <a:rPr lang="en-US" smtClean="0"/>
              <a:t>29</a:t>
            </a:fld>
            <a:endParaRPr lang="en-US"/>
          </a:p>
        </p:txBody>
      </p:sp>
    </p:spTree>
    <p:extLst>
      <p:ext uri="{BB962C8B-B14F-4D97-AF65-F5344CB8AC3E}">
        <p14:creationId xmlns:p14="http://schemas.microsoft.com/office/powerpoint/2010/main" val="1636412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immediate problem is that the constant functions are not reversible, so how can you implement them on a quantum computer which (recall) only performs reversible operations?</a:t>
            </a:r>
          </a:p>
        </p:txBody>
      </p:sp>
      <p:sp>
        <p:nvSpPr>
          <p:cNvPr id="4" name="Slide Number Placeholder 3"/>
          <p:cNvSpPr>
            <a:spLocks noGrp="1"/>
          </p:cNvSpPr>
          <p:nvPr>
            <p:ph type="sldNum" sz="quarter" idx="10"/>
          </p:nvPr>
        </p:nvSpPr>
        <p:spPr/>
        <p:txBody>
          <a:bodyPr/>
          <a:lstStyle/>
          <a:p>
            <a:fld id="{D9DFC6A9-7FAE-4BF4-9A7B-86668AE17710}" type="slidenum">
              <a:rPr lang="en-US" smtClean="0"/>
              <a:t>30</a:t>
            </a:fld>
            <a:endParaRPr lang="en-US"/>
          </a:p>
        </p:txBody>
      </p:sp>
    </p:spTree>
    <p:extLst>
      <p:ext uri="{BB962C8B-B14F-4D97-AF65-F5344CB8AC3E}">
        <p14:creationId xmlns:p14="http://schemas.microsoft.com/office/powerpoint/2010/main" val="4280628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32</a:t>
            </a:fld>
            <a:endParaRPr lang="en-US"/>
          </a:p>
        </p:txBody>
      </p:sp>
    </p:spTree>
    <p:extLst>
      <p:ext uri="{BB962C8B-B14F-4D97-AF65-F5344CB8AC3E}">
        <p14:creationId xmlns:p14="http://schemas.microsoft.com/office/powerpoint/2010/main" val="3743159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33</a:t>
            </a:fld>
            <a:endParaRPr lang="en-US"/>
          </a:p>
        </p:txBody>
      </p:sp>
    </p:spTree>
    <p:extLst>
      <p:ext uri="{BB962C8B-B14F-4D97-AF65-F5344CB8AC3E}">
        <p14:creationId xmlns:p14="http://schemas.microsoft.com/office/powerpoint/2010/main" val="286260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CNOT gate; the dot indicates control bit, the o-plus symbol the target bit</a:t>
            </a:r>
          </a:p>
        </p:txBody>
      </p:sp>
      <p:sp>
        <p:nvSpPr>
          <p:cNvPr id="4" name="Slide Number Placeholder 3"/>
          <p:cNvSpPr>
            <a:spLocks noGrp="1"/>
          </p:cNvSpPr>
          <p:nvPr>
            <p:ph type="sldNum" sz="quarter" idx="10"/>
          </p:nvPr>
        </p:nvSpPr>
        <p:spPr/>
        <p:txBody>
          <a:bodyPr/>
          <a:lstStyle/>
          <a:p>
            <a:fld id="{D9DFC6A9-7FAE-4BF4-9A7B-86668AE17710}" type="slidenum">
              <a:rPr lang="en-US" smtClean="0"/>
              <a:t>34</a:t>
            </a:fld>
            <a:endParaRPr lang="en-US"/>
          </a:p>
        </p:txBody>
      </p:sp>
    </p:spTree>
    <p:extLst>
      <p:ext uri="{BB962C8B-B14F-4D97-AF65-F5344CB8AC3E}">
        <p14:creationId xmlns:p14="http://schemas.microsoft.com/office/powerpoint/2010/main" val="245123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6</a:t>
            </a:fld>
            <a:endParaRPr lang="en-US"/>
          </a:p>
        </p:txBody>
      </p:sp>
    </p:spTree>
    <p:extLst>
      <p:ext uri="{BB962C8B-B14F-4D97-AF65-F5344CB8AC3E}">
        <p14:creationId xmlns:p14="http://schemas.microsoft.com/office/powerpoint/2010/main" val="3523480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35</a:t>
            </a:fld>
            <a:endParaRPr lang="en-US"/>
          </a:p>
        </p:txBody>
      </p:sp>
    </p:spTree>
    <p:extLst>
      <p:ext uri="{BB962C8B-B14F-4D97-AF65-F5344CB8AC3E}">
        <p14:creationId xmlns:p14="http://schemas.microsoft.com/office/powerpoint/2010/main" val="3102483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white box indicates a measurement operation (note that measurements are nonreversible).</a:t>
            </a:r>
          </a:p>
          <a:p>
            <a:r>
              <a:rPr lang="en-US" dirty="0"/>
              <a:t>Note that we break the assumption in the black box that the initial value of the output </a:t>
            </a:r>
            <a:r>
              <a:rPr lang="en-US" dirty="0" err="1"/>
              <a:t>qbit</a:t>
            </a:r>
            <a:r>
              <a:rPr lang="en-US" dirty="0"/>
              <a:t> is 0</a:t>
            </a:r>
          </a:p>
        </p:txBody>
      </p:sp>
      <p:sp>
        <p:nvSpPr>
          <p:cNvPr id="4" name="Slide Number Placeholder 3"/>
          <p:cNvSpPr>
            <a:spLocks noGrp="1"/>
          </p:cNvSpPr>
          <p:nvPr>
            <p:ph type="sldNum" sz="quarter" idx="10"/>
          </p:nvPr>
        </p:nvSpPr>
        <p:spPr/>
        <p:txBody>
          <a:bodyPr/>
          <a:lstStyle/>
          <a:p>
            <a:fld id="{D9DFC6A9-7FAE-4BF4-9A7B-86668AE17710}" type="slidenum">
              <a:rPr lang="en-US" smtClean="0"/>
              <a:t>36</a:t>
            </a:fld>
            <a:endParaRPr lang="en-US"/>
          </a:p>
        </p:txBody>
      </p:sp>
    </p:spTree>
    <p:extLst>
      <p:ext uri="{BB962C8B-B14F-4D97-AF65-F5344CB8AC3E}">
        <p14:creationId xmlns:p14="http://schemas.microsoft.com/office/powerpoint/2010/main" val="2899936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State before being sent into black box</a:t>
            </a:r>
          </a:p>
        </p:txBody>
      </p:sp>
      <p:sp>
        <p:nvSpPr>
          <p:cNvPr id="4" name="Slide Number Placeholder 3"/>
          <p:cNvSpPr>
            <a:spLocks noGrp="1"/>
          </p:cNvSpPr>
          <p:nvPr>
            <p:ph type="sldNum" sz="quarter" idx="10"/>
          </p:nvPr>
        </p:nvSpPr>
        <p:spPr/>
        <p:txBody>
          <a:bodyPr/>
          <a:lstStyle/>
          <a:p>
            <a:fld id="{D9DFC6A9-7FAE-4BF4-9A7B-86668AE17710}" type="slidenum">
              <a:rPr lang="en-US" smtClean="0"/>
              <a:t>37</a:t>
            </a:fld>
            <a:endParaRPr lang="en-US"/>
          </a:p>
        </p:txBody>
      </p:sp>
    </p:spTree>
    <p:extLst>
      <p:ext uri="{BB962C8B-B14F-4D97-AF65-F5344CB8AC3E}">
        <p14:creationId xmlns:p14="http://schemas.microsoft.com/office/powerpoint/2010/main" val="1437604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38</a:t>
            </a:fld>
            <a:endParaRPr lang="en-US"/>
          </a:p>
        </p:txBody>
      </p:sp>
    </p:spTree>
    <p:extLst>
      <p:ext uri="{BB962C8B-B14F-4D97-AF65-F5344CB8AC3E}">
        <p14:creationId xmlns:p14="http://schemas.microsoft.com/office/powerpoint/2010/main" val="3764649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Constant-0 function has no gates, so just perform post-process Hadamard transform.</a:t>
            </a:r>
          </a:p>
        </p:txBody>
      </p:sp>
      <p:sp>
        <p:nvSpPr>
          <p:cNvPr id="4" name="Slide Number Placeholder 3"/>
          <p:cNvSpPr>
            <a:spLocks noGrp="1"/>
          </p:cNvSpPr>
          <p:nvPr>
            <p:ph type="sldNum" sz="quarter" idx="10"/>
          </p:nvPr>
        </p:nvSpPr>
        <p:spPr/>
        <p:txBody>
          <a:bodyPr/>
          <a:lstStyle/>
          <a:p>
            <a:fld id="{D9DFC6A9-7FAE-4BF4-9A7B-86668AE17710}" type="slidenum">
              <a:rPr lang="en-US" smtClean="0"/>
              <a:t>39</a:t>
            </a:fld>
            <a:endParaRPr lang="en-US"/>
          </a:p>
        </p:txBody>
      </p:sp>
    </p:spTree>
    <p:extLst>
      <p:ext uri="{BB962C8B-B14F-4D97-AF65-F5344CB8AC3E}">
        <p14:creationId xmlns:p14="http://schemas.microsoft.com/office/powerpoint/2010/main" val="1245081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40</a:t>
            </a:fld>
            <a:endParaRPr lang="en-US"/>
          </a:p>
        </p:txBody>
      </p:sp>
    </p:spTree>
    <p:extLst>
      <p:ext uri="{BB962C8B-B14F-4D97-AF65-F5344CB8AC3E}">
        <p14:creationId xmlns:p14="http://schemas.microsoft.com/office/powerpoint/2010/main" val="2921417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Constant-1 circuit has a single bit-flip gate on the output </a:t>
            </a:r>
            <a:r>
              <a:rPr lang="en-US" dirty="0" err="1"/>
              <a:t>qbit</a:t>
            </a:r>
            <a:r>
              <a:rPr lang="en-US" dirty="0"/>
              <a:t>.</a:t>
            </a:r>
          </a:p>
          <a:p>
            <a:r>
              <a:rPr lang="en-US" dirty="0"/>
              <a:t>See how the action of the bit flip gate is neutralized</a:t>
            </a:r>
          </a:p>
        </p:txBody>
      </p:sp>
      <p:sp>
        <p:nvSpPr>
          <p:cNvPr id="4" name="Slide Number Placeholder 3"/>
          <p:cNvSpPr>
            <a:spLocks noGrp="1"/>
          </p:cNvSpPr>
          <p:nvPr>
            <p:ph type="sldNum" sz="quarter" idx="10"/>
          </p:nvPr>
        </p:nvSpPr>
        <p:spPr/>
        <p:txBody>
          <a:bodyPr/>
          <a:lstStyle/>
          <a:p>
            <a:fld id="{D9DFC6A9-7FAE-4BF4-9A7B-86668AE17710}" type="slidenum">
              <a:rPr lang="en-US" smtClean="0"/>
              <a:t>41</a:t>
            </a:fld>
            <a:endParaRPr lang="en-US"/>
          </a:p>
        </p:txBody>
      </p:sp>
    </p:spTree>
    <p:extLst>
      <p:ext uri="{BB962C8B-B14F-4D97-AF65-F5344CB8AC3E}">
        <p14:creationId xmlns:p14="http://schemas.microsoft.com/office/powerpoint/2010/main" val="2239665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CNOT gate; the dot indicates control bit, the o-plus symbol the target bit</a:t>
            </a:r>
          </a:p>
        </p:txBody>
      </p:sp>
      <p:sp>
        <p:nvSpPr>
          <p:cNvPr id="4" name="Slide Number Placeholder 3"/>
          <p:cNvSpPr>
            <a:spLocks noGrp="1"/>
          </p:cNvSpPr>
          <p:nvPr>
            <p:ph type="sldNum" sz="quarter" idx="10"/>
          </p:nvPr>
        </p:nvSpPr>
        <p:spPr/>
        <p:txBody>
          <a:bodyPr/>
          <a:lstStyle/>
          <a:p>
            <a:fld id="{D9DFC6A9-7FAE-4BF4-9A7B-86668AE17710}" type="slidenum">
              <a:rPr lang="en-US" smtClean="0"/>
              <a:t>42</a:t>
            </a:fld>
            <a:endParaRPr lang="en-US"/>
          </a:p>
        </p:txBody>
      </p:sp>
    </p:spTree>
    <p:extLst>
      <p:ext uri="{BB962C8B-B14F-4D97-AF65-F5344CB8AC3E}">
        <p14:creationId xmlns:p14="http://schemas.microsoft.com/office/powerpoint/2010/main" val="4110736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arrow indicates action of CNOT gate (see next slide for mathematical derivation; this is a limitation of our unit circle visualization)</a:t>
            </a:r>
          </a:p>
          <a:p>
            <a:r>
              <a:rPr lang="en-US" dirty="0"/>
              <a:t>Note output </a:t>
            </a:r>
            <a:r>
              <a:rPr lang="en-US" dirty="0" err="1"/>
              <a:t>qbit</a:t>
            </a:r>
            <a:r>
              <a:rPr lang="en-US" dirty="0"/>
              <a:t> is unaffected by CNOT gate</a:t>
            </a:r>
          </a:p>
        </p:txBody>
      </p:sp>
      <p:sp>
        <p:nvSpPr>
          <p:cNvPr id="4" name="Slide Number Placeholder 3"/>
          <p:cNvSpPr>
            <a:spLocks noGrp="1"/>
          </p:cNvSpPr>
          <p:nvPr>
            <p:ph type="sldNum" sz="quarter" idx="10"/>
          </p:nvPr>
        </p:nvSpPr>
        <p:spPr/>
        <p:txBody>
          <a:bodyPr/>
          <a:lstStyle/>
          <a:p>
            <a:fld id="{D9DFC6A9-7FAE-4BF4-9A7B-86668AE17710}" type="slidenum">
              <a:rPr lang="en-US" smtClean="0"/>
              <a:t>43</a:t>
            </a:fld>
            <a:endParaRPr lang="en-US"/>
          </a:p>
        </p:txBody>
      </p:sp>
    </p:spTree>
    <p:extLst>
      <p:ext uri="{BB962C8B-B14F-4D97-AF65-F5344CB8AC3E}">
        <p14:creationId xmlns:p14="http://schemas.microsoft.com/office/powerpoint/2010/main" val="4091424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right-most step, we factor the product state back into individual </a:t>
            </a:r>
            <a:r>
              <a:rPr lang="en-US" dirty="0" err="1"/>
              <a:t>qbits</a:t>
            </a:r>
            <a:endParaRPr lang="en-US" dirty="0"/>
          </a:p>
          <a:p>
            <a:r>
              <a:rPr lang="en-US" dirty="0"/>
              <a:t>After going through the math, note the final action on the input and output </a:t>
            </a:r>
            <a:r>
              <a:rPr lang="en-US" dirty="0" err="1"/>
              <a:t>qbits</a:t>
            </a:r>
            <a:r>
              <a:rPr lang="en-US" dirty="0"/>
              <a:t>: output </a:t>
            </a:r>
            <a:r>
              <a:rPr lang="en-US" dirty="0" err="1"/>
              <a:t>qbit</a:t>
            </a:r>
            <a:r>
              <a:rPr lang="en-US" dirty="0"/>
              <a:t> is unchanged, input </a:t>
            </a:r>
            <a:r>
              <a:rPr lang="en-US" dirty="0" err="1"/>
              <a:t>qbit</a:t>
            </a:r>
            <a:r>
              <a:rPr lang="en-US" dirty="0"/>
              <a:t> becomes all positive.</a:t>
            </a:r>
          </a:p>
        </p:txBody>
      </p:sp>
      <p:sp>
        <p:nvSpPr>
          <p:cNvPr id="4" name="Slide Number Placeholder 3"/>
          <p:cNvSpPr>
            <a:spLocks noGrp="1"/>
          </p:cNvSpPr>
          <p:nvPr>
            <p:ph type="sldNum" sz="quarter" idx="10"/>
          </p:nvPr>
        </p:nvSpPr>
        <p:spPr/>
        <p:txBody>
          <a:bodyPr/>
          <a:lstStyle/>
          <a:p>
            <a:fld id="{D9DFC6A9-7FAE-4BF4-9A7B-86668AE17710}" type="slidenum">
              <a:rPr lang="en-US" smtClean="0"/>
              <a:t>44</a:t>
            </a:fld>
            <a:endParaRPr lang="en-US"/>
          </a:p>
        </p:txBody>
      </p:sp>
    </p:spTree>
    <p:extLst>
      <p:ext uri="{BB962C8B-B14F-4D97-AF65-F5344CB8AC3E}">
        <p14:creationId xmlns:p14="http://schemas.microsoft.com/office/powerpoint/2010/main" val="193388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 computers do not work by trying every possible solution simultaneously</a:t>
            </a:r>
          </a:p>
          <a:p>
            <a:r>
              <a:rPr lang="en-US" dirty="0"/>
              <a:t>Quantum computers can run any classical algorithm</a:t>
            </a:r>
          </a:p>
        </p:txBody>
      </p:sp>
      <p:sp>
        <p:nvSpPr>
          <p:cNvPr id="4" name="Slide Number Placeholder 3"/>
          <p:cNvSpPr>
            <a:spLocks noGrp="1"/>
          </p:cNvSpPr>
          <p:nvPr>
            <p:ph type="sldNum" sz="quarter" idx="5"/>
          </p:nvPr>
        </p:nvSpPr>
        <p:spPr/>
        <p:txBody>
          <a:bodyPr/>
          <a:lstStyle/>
          <a:p>
            <a:fld id="{D9DFC6A9-7FAE-4BF4-9A7B-86668AE17710}" type="slidenum">
              <a:rPr lang="en-US" smtClean="0"/>
              <a:t>7</a:t>
            </a:fld>
            <a:endParaRPr lang="en-US"/>
          </a:p>
        </p:txBody>
      </p:sp>
    </p:spTree>
    <p:extLst>
      <p:ext uri="{BB962C8B-B14F-4D97-AF65-F5344CB8AC3E}">
        <p14:creationId xmlns:p14="http://schemas.microsoft.com/office/powerpoint/2010/main" val="262032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45</a:t>
            </a:fld>
            <a:endParaRPr lang="en-US"/>
          </a:p>
        </p:txBody>
      </p:sp>
    </p:spTree>
    <p:extLst>
      <p:ext uri="{BB962C8B-B14F-4D97-AF65-F5344CB8AC3E}">
        <p14:creationId xmlns:p14="http://schemas.microsoft.com/office/powerpoint/2010/main" val="2941147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Recall negation has a CNOT gate plus a bit flip gate</a:t>
            </a:r>
          </a:p>
          <a:p>
            <a:r>
              <a:rPr lang="en-US"/>
              <a:t>See how the action of the bit-flip gate is again neutralized</a:t>
            </a:r>
          </a:p>
        </p:txBody>
      </p:sp>
      <p:sp>
        <p:nvSpPr>
          <p:cNvPr id="4" name="Slide Number Placeholder 3"/>
          <p:cNvSpPr>
            <a:spLocks noGrp="1"/>
          </p:cNvSpPr>
          <p:nvPr>
            <p:ph type="sldNum" sz="quarter" idx="10"/>
          </p:nvPr>
        </p:nvSpPr>
        <p:spPr/>
        <p:txBody>
          <a:bodyPr/>
          <a:lstStyle/>
          <a:p>
            <a:fld id="{D9DFC6A9-7FAE-4BF4-9A7B-86668AE17710}" type="slidenum">
              <a:rPr lang="en-US" smtClean="0"/>
              <a:t>46</a:t>
            </a:fld>
            <a:endParaRPr lang="en-US"/>
          </a:p>
        </p:txBody>
      </p:sp>
    </p:spTree>
    <p:extLst>
      <p:ext uri="{BB962C8B-B14F-4D97-AF65-F5344CB8AC3E}">
        <p14:creationId xmlns:p14="http://schemas.microsoft.com/office/powerpoint/2010/main" val="1335137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47</a:t>
            </a:fld>
            <a:endParaRPr lang="en-US"/>
          </a:p>
        </p:txBody>
      </p:sp>
    </p:spTree>
    <p:extLst>
      <p:ext uri="{BB962C8B-B14F-4D97-AF65-F5344CB8AC3E}">
        <p14:creationId xmlns:p14="http://schemas.microsoft.com/office/powerpoint/2010/main" val="2574738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48</a:t>
            </a:fld>
            <a:endParaRPr lang="en-US"/>
          </a:p>
        </p:txBody>
      </p:sp>
    </p:spTree>
    <p:extLst>
      <p:ext uri="{BB962C8B-B14F-4D97-AF65-F5344CB8AC3E}">
        <p14:creationId xmlns:p14="http://schemas.microsoft.com/office/powerpoint/2010/main" val="1504101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49</a:t>
            </a:fld>
            <a:endParaRPr lang="en-US"/>
          </a:p>
        </p:txBody>
      </p:sp>
    </p:spTree>
    <p:extLst>
      <p:ext uri="{BB962C8B-B14F-4D97-AF65-F5344CB8AC3E}">
        <p14:creationId xmlns:p14="http://schemas.microsoft.com/office/powerpoint/2010/main" val="35974125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50</a:t>
            </a:fld>
            <a:endParaRPr lang="en-US"/>
          </a:p>
        </p:txBody>
      </p:sp>
    </p:spTree>
    <p:extLst>
      <p:ext uri="{BB962C8B-B14F-4D97-AF65-F5344CB8AC3E}">
        <p14:creationId xmlns:p14="http://schemas.microsoft.com/office/powerpoint/2010/main" val="34741995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quantum computers take exponential resources to simulate on a classical computer</a:t>
            </a:r>
          </a:p>
          <a:p>
            <a:r>
              <a:rPr lang="en-US" dirty="0"/>
              <a:t>Since we cannot factor the product state, we have to maintain track of a vector of 2</a:t>
            </a:r>
            <a:r>
              <a:rPr lang="en-US" baseline="30000" dirty="0"/>
              <a:t>n</a:t>
            </a:r>
            <a:r>
              <a:rPr lang="en-US" baseline="0" dirty="0"/>
              <a:t> values</a:t>
            </a:r>
          </a:p>
          <a:p>
            <a:r>
              <a:rPr lang="en-US" dirty="0"/>
              <a:t>Many/most interesting quantum algorithms end up entangling a bunch of the </a:t>
            </a:r>
            <a:r>
              <a:rPr lang="en-US" dirty="0" err="1"/>
              <a:t>qbits</a:t>
            </a:r>
            <a:endParaRPr lang="en-US" dirty="0"/>
          </a:p>
        </p:txBody>
      </p:sp>
      <p:sp>
        <p:nvSpPr>
          <p:cNvPr id="4" name="Slide Number Placeholder 3"/>
          <p:cNvSpPr>
            <a:spLocks noGrp="1"/>
          </p:cNvSpPr>
          <p:nvPr>
            <p:ph type="sldNum" sz="quarter" idx="10"/>
          </p:nvPr>
        </p:nvSpPr>
        <p:spPr/>
        <p:txBody>
          <a:bodyPr/>
          <a:lstStyle/>
          <a:p>
            <a:fld id="{D9DFC6A9-7FAE-4BF4-9A7B-86668AE17710}" type="slidenum">
              <a:rPr lang="en-US" smtClean="0"/>
              <a:t>51</a:t>
            </a:fld>
            <a:endParaRPr lang="en-US"/>
          </a:p>
        </p:txBody>
      </p:sp>
    </p:spTree>
    <p:extLst>
      <p:ext uri="{BB962C8B-B14F-4D97-AF65-F5344CB8AC3E}">
        <p14:creationId xmlns:p14="http://schemas.microsoft.com/office/powerpoint/2010/main" val="34841181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Einstein: “spooky action at a distance”, (Einstein-</a:t>
            </a:r>
            <a:r>
              <a:rPr lang="en-US" dirty="0" err="1"/>
              <a:t>Podolsky</a:t>
            </a:r>
            <a:r>
              <a:rPr lang="en-US" dirty="0"/>
              <a:t>-Rosen) EPR paradox</a:t>
            </a:r>
          </a:p>
          <a:p>
            <a:r>
              <a:rPr lang="en-US" dirty="0"/>
              <a:t>Hilariously the EPR paradox basically posited the existence of quantum entanglement, with the implicit message that “this is obviously ridiculous therefore quantum mechanics is garbage”</a:t>
            </a:r>
          </a:p>
          <a:p>
            <a:r>
              <a:rPr lang="en-US" dirty="0"/>
              <a:t>From experiments it turns out that this ridiculousness is actually how it works</a:t>
            </a:r>
          </a:p>
          <a:p>
            <a:r>
              <a:rPr lang="en-US" dirty="0"/>
              <a:t>Note that you cannot tell whether your </a:t>
            </a:r>
            <a:r>
              <a:rPr lang="en-US" dirty="0" err="1"/>
              <a:t>qbit</a:t>
            </a:r>
            <a:r>
              <a:rPr lang="en-US" dirty="0"/>
              <a:t> is still in superposition, so you can’t use the act of measuring/collapsing for faster-than-light synchronization</a:t>
            </a:r>
          </a:p>
        </p:txBody>
      </p:sp>
      <p:sp>
        <p:nvSpPr>
          <p:cNvPr id="4" name="Slide Number Placeholder 3"/>
          <p:cNvSpPr>
            <a:spLocks noGrp="1"/>
          </p:cNvSpPr>
          <p:nvPr>
            <p:ph type="sldNum" sz="quarter" idx="10"/>
          </p:nvPr>
        </p:nvSpPr>
        <p:spPr/>
        <p:txBody>
          <a:bodyPr/>
          <a:lstStyle/>
          <a:p>
            <a:fld id="{D9DFC6A9-7FAE-4BF4-9A7B-86668AE17710}" type="slidenum">
              <a:rPr lang="en-US" smtClean="0"/>
              <a:t>52</a:t>
            </a:fld>
            <a:endParaRPr lang="en-US"/>
          </a:p>
        </p:txBody>
      </p:sp>
    </p:spTree>
    <p:extLst>
      <p:ext uri="{BB962C8B-B14F-4D97-AF65-F5344CB8AC3E}">
        <p14:creationId xmlns:p14="http://schemas.microsoft.com/office/powerpoint/2010/main" val="3088728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no-cloning theorem is actually straightforward to prove, you just show that any action which clones a </a:t>
            </a:r>
            <a:r>
              <a:rPr lang="en-US" dirty="0" err="1"/>
              <a:t>qbit</a:t>
            </a:r>
            <a:r>
              <a:rPr lang="en-US" dirty="0"/>
              <a:t> cannot be unitary</a:t>
            </a:r>
          </a:p>
        </p:txBody>
      </p:sp>
      <p:sp>
        <p:nvSpPr>
          <p:cNvPr id="4" name="Slide Number Placeholder 3"/>
          <p:cNvSpPr>
            <a:spLocks noGrp="1"/>
          </p:cNvSpPr>
          <p:nvPr>
            <p:ph type="sldNum" sz="quarter" idx="10"/>
          </p:nvPr>
        </p:nvSpPr>
        <p:spPr/>
        <p:txBody>
          <a:bodyPr/>
          <a:lstStyle/>
          <a:p>
            <a:fld id="{D9DFC6A9-7FAE-4BF4-9A7B-86668AE17710}" type="slidenum">
              <a:rPr lang="en-US" smtClean="0"/>
              <a:t>54</a:t>
            </a:fld>
            <a:endParaRPr lang="en-US"/>
          </a:p>
        </p:txBody>
      </p:sp>
    </p:spTree>
    <p:extLst>
      <p:ext uri="{BB962C8B-B14F-4D97-AF65-F5344CB8AC3E}">
        <p14:creationId xmlns:p14="http://schemas.microsoft.com/office/powerpoint/2010/main" val="375109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a:t>
                </a:r>
                <a:r>
                  <a:rPr lang="en-US" dirty="0" err="1"/>
                  <a:t>qbit</a:t>
                </a:r>
                <a:r>
                  <a:rPr lang="en-US" dirty="0"/>
                  <a:t> to be teleported is T, with value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l-GR">
                            <a:latin typeface="Cambria Math" panose="02040503050406030204" pitchFamily="18" charset="0"/>
                          </a:rPr>
                          <m:t>ψ</m:t>
                        </m:r>
                      </m:e>
                    </m:d>
                  </m:oMath>
                </a14:m>
                <a:endParaRPr lang="en-US" dirty="0"/>
              </a:p>
              <a:p>
                <a:r>
                  <a:rPr lang="en-US" dirty="0" err="1"/>
                  <a:t>Qbits</a:t>
                </a:r>
                <a:r>
                  <a:rPr lang="en-US" dirty="0"/>
                  <a:t> A and B are entangled then separated; Alice keeps A and T, Bob gets B</a:t>
                </a:r>
              </a:p>
              <a:p>
                <a:r>
                  <a:rPr lang="en-US" dirty="0"/>
                  <a:t>Alice measures A and T, then sends measured values to Bob over a classical channel</a:t>
                </a:r>
              </a:p>
              <a:p>
                <a:r>
                  <a:rPr lang="en-US" dirty="0"/>
                  <a:t>Bob conditionally applies the bit-flip (X) and phase-flip (Z) gates to </a:t>
                </a:r>
                <a:r>
                  <a:rPr lang="en-US" dirty="0" err="1"/>
                  <a:t>qbit</a:t>
                </a:r>
                <a:r>
                  <a:rPr lang="en-US" dirty="0"/>
                  <a:t> B, ending up with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l-GR">
                            <a:latin typeface="Cambria Math" panose="02040503050406030204" pitchFamily="18" charset="0"/>
                          </a:rPr>
                          <m:t>ψ</m:t>
                        </m:r>
                      </m:e>
                    </m:d>
                  </m:oMath>
                </a14:m>
                <a:r>
                  <a:rPr lang="en-US" dirty="0"/>
                  <a:t> </a:t>
                </a:r>
              </a:p>
              <a:p>
                <a:endParaRPr lang="en-US" dirty="0"/>
              </a:p>
              <a:p>
                <a:r>
                  <a:rPr lang="en-US" dirty="0"/>
                  <a:t>A long period of time can pass between entangling </a:t>
                </a:r>
                <a:r>
                  <a:rPr lang="en-US" dirty="0" err="1"/>
                  <a:t>qbits</a:t>
                </a:r>
                <a:r>
                  <a:rPr lang="en-US" dirty="0"/>
                  <a:t> A and B and teleporting the phi </a:t>
                </a:r>
                <a:r>
                  <a:rPr lang="en-US" dirty="0" err="1"/>
                  <a:t>qbit</a:t>
                </a:r>
                <a:endParaRPr lang="en-US" dirty="0"/>
              </a:p>
              <a:p>
                <a:r>
                  <a:rPr lang="en-US" dirty="0"/>
                  <a:t>You can pre-share a bunch of entangled </a:t>
                </a:r>
                <a:r>
                  <a:rPr lang="en-US" dirty="0" err="1"/>
                  <a:t>qbits</a:t>
                </a:r>
                <a:r>
                  <a:rPr lang="en-US" dirty="0"/>
                  <a:t> (called EPR halves), store them, and teleport </a:t>
                </a:r>
                <a:r>
                  <a:rPr lang="en-US" dirty="0" err="1"/>
                  <a:t>qbits</a:t>
                </a:r>
                <a:r>
                  <a:rPr lang="en-US" dirty="0"/>
                  <a:t> as needed</a:t>
                </a:r>
              </a:p>
              <a:p>
                <a:r>
                  <a:rPr lang="en-US" dirty="0"/>
                  <a:t>Not dissimilar from the mechanics of a cryptographic one-time pad: pre-share a large amount of random data for a private key, then use up the private key as needed for secure communication (note this comparison has nothing to do with the secure communication capabilities of teleportation)</a:t>
                </a:r>
              </a:p>
            </p:txBody>
          </p:sp>
        </mc:Choice>
        <mc:Fallback xmlns="">
          <p:sp>
            <p:nvSpPr>
              <p:cNvPr id="3" name="Notes Placeholder 2"/>
              <p:cNvSpPr>
                <a:spLocks noGrp="1"/>
              </p:cNvSpPr>
              <p:nvPr>
                <p:ph type="body" idx="1"/>
              </p:nvPr>
            </p:nvSpPr>
            <p:spPr/>
            <p:txBody>
              <a:bodyPr/>
              <a:lstStyle/>
              <a:p>
                <a:r>
                  <a:rPr lang="en-US" dirty="0"/>
                  <a:t>The </a:t>
                </a:r>
                <a:r>
                  <a:rPr lang="en-US" dirty="0" err="1"/>
                  <a:t>qbit</a:t>
                </a:r>
                <a:r>
                  <a:rPr lang="en-US" dirty="0"/>
                  <a:t> to be teleported is T, with value </a:t>
                </a:r>
                <a:r>
                  <a:rPr lang="en-US" i="0">
                    <a:latin typeface="Cambria Math" panose="02040503050406030204" pitchFamily="18" charset="0"/>
                  </a:rPr>
                  <a:t>|├ </a:t>
                </a:r>
                <a:r>
                  <a:rPr lang="el-GR" i="0">
                    <a:latin typeface="Cambria Math" panose="02040503050406030204" pitchFamily="18" charset="0"/>
                  </a:rPr>
                  <a:t>ψ⟩</a:t>
                </a:r>
                <a:endParaRPr lang="en-US" dirty="0"/>
              </a:p>
              <a:p>
                <a:r>
                  <a:rPr lang="en-US" dirty="0" err="1"/>
                  <a:t>Qbits</a:t>
                </a:r>
                <a:r>
                  <a:rPr lang="en-US" dirty="0"/>
                  <a:t> A and B are entangled then separated; Alice keeps A and T, Bob gets B</a:t>
                </a:r>
              </a:p>
              <a:p>
                <a:r>
                  <a:rPr lang="en-US" dirty="0"/>
                  <a:t>Alice measures A and T, then sends measured values to Bob over a classical channel</a:t>
                </a:r>
              </a:p>
              <a:p>
                <a:r>
                  <a:rPr lang="en-US" dirty="0"/>
                  <a:t>Bob conditionally applies the bit-flip (X) and phase-flip (Z) gates to </a:t>
                </a:r>
                <a:r>
                  <a:rPr lang="en-US" dirty="0" err="1"/>
                  <a:t>qbit</a:t>
                </a:r>
                <a:r>
                  <a:rPr lang="en-US" dirty="0"/>
                  <a:t> B, ending up with </a:t>
                </a:r>
                <a:r>
                  <a:rPr lang="en-US" i="0">
                    <a:latin typeface="Cambria Math" panose="02040503050406030204" pitchFamily="18" charset="0"/>
                  </a:rPr>
                  <a:t>|├ </a:t>
                </a:r>
                <a:r>
                  <a:rPr lang="el-GR" i="0">
                    <a:latin typeface="Cambria Math" panose="02040503050406030204" pitchFamily="18" charset="0"/>
                  </a:rPr>
                  <a:t>ψ⟩</a:t>
                </a:r>
                <a:r>
                  <a:rPr lang="en-US" dirty="0"/>
                  <a:t> </a:t>
                </a:r>
              </a:p>
              <a:p>
                <a:endParaRPr lang="en-US" dirty="0"/>
              </a:p>
              <a:p>
                <a:r>
                  <a:rPr lang="en-US" dirty="0"/>
                  <a:t>A long period of time can pass between entangling </a:t>
                </a:r>
                <a:r>
                  <a:rPr lang="en-US" dirty="0" err="1"/>
                  <a:t>qbits</a:t>
                </a:r>
                <a:r>
                  <a:rPr lang="en-US" dirty="0"/>
                  <a:t> A and B and teleporting the phi </a:t>
                </a:r>
                <a:r>
                  <a:rPr lang="en-US" dirty="0" err="1"/>
                  <a:t>qbit</a:t>
                </a:r>
                <a:endParaRPr lang="en-US" dirty="0"/>
              </a:p>
              <a:p>
                <a:r>
                  <a:rPr lang="en-US" dirty="0"/>
                  <a:t>You can pre-share a bunch of entangled </a:t>
                </a:r>
                <a:r>
                  <a:rPr lang="en-US" dirty="0" err="1"/>
                  <a:t>qbits</a:t>
                </a:r>
                <a:r>
                  <a:rPr lang="en-US" dirty="0"/>
                  <a:t> (called EPR halves), store them, and teleport </a:t>
                </a:r>
                <a:r>
                  <a:rPr lang="en-US" dirty="0" err="1"/>
                  <a:t>qbits</a:t>
                </a:r>
                <a:r>
                  <a:rPr lang="en-US" dirty="0"/>
                  <a:t> as needed</a:t>
                </a:r>
              </a:p>
              <a:p>
                <a:r>
                  <a:rPr lang="en-US" dirty="0"/>
                  <a:t>Not dissimilar from the mechanics of a cryptographic one-time pad: pre-share a large amount of random data for a private key, then use up the private key as needed for secure communication (note this comparison has nothing to do with the secure communication capabilities of teleportation)</a:t>
                </a:r>
              </a:p>
            </p:txBody>
          </p:sp>
        </mc:Fallback>
      </mc:AlternateContent>
      <p:sp>
        <p:nvSpPr>
          <p:cNvPr id="4" name="Slide Number Placeholder 3"/>
          <p:cNvSpPr>
            <a:spLocks noGrp="1"/>
          </p:cNvSpPr>
          <p:nvPr>
            <p:ph type="sldNum" sz="quarter" idx="10"/>
          </p:nvPr>
        </p:nvSpPr>
        <p:spPr/>
        <p:txBody>
          <a:bodyPr/>
          <a:lstStyle/>
          <a:p>
            <a:fld id="{D9DFC6A9-7FAE-4BF4-9A7B-86668AE17710}" type="slidenum">
              <a:rPr lang="en-US" smtClean="0"/>
              <a:t>55</a:t>
            </a:fld>
            <a:endParaRPr lang="en-US"/>
          </a:p>
        </p:txBody>
      </p:sp>
    </p:spTree>
    <p:extLst>
      <p:ext uri="{BB962C8B-B14F-4D97-AF65-F5344CB8AC3E}">
        <p14:creationId xmlns:p14="http://schemas.microsoft.com/office/powerpoint/2010/main" val="416841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8</a:t>
            </a:fld>
            <a:endParaRPr lang="en-US"/>
          </a:p>
        </p:txBody>
      </p:sp>
    </p:spTree>
    <p:extLst>
      <p:ext uri="{BB962C8B-B14F-4D97-AF65-F5344CB8AC3E}">
        <p14:creationId xmlns:p14="http://schemas.microsoft.com/office/powerpoint/2010/main" val="2792425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EQP – Exact Quantum Polynomial-Time (quantum algorithm returns correct answer with probability 1)</a:t>
            </a:r>
          </a:p>
          <a:p>
            <a:r>
              <a:rPr lang="en-US" dirty="0"/>
              <a:t>P – Polynomial time (solvable in polynomial time by a classical computer)</a:t>
            </a:r>
          </a:p>
          <a:p>
            <a:r>
              <a:rPr lang="en-US" dirty="0"/>
              <a:t>BPP – Bounded-Error Probabilistic Polynomial-Time</a:t>
            </a:r>
          </a:p>
          <a:p>
            <a:r>
              <a:rPr lang="en-US" dirty="0"/>
              <a:t>BQP – Bounded-Error Quantum Polynomial Time</a:t>
            </a:r>
          </a:p>
        </p:txBody>
      </p:sp>
      <p:sp>
        <p:nvSpPr>
          <p:cNvPr id="4" name="Slide Number Placeholder 3"/>
          <p:cNvSpPr>
            <a:spLocks noGrp="1"/>
          </p:cNvSpPr>
          <p:nvPr>
            <p:ph type="sldNum" sz="quarter" idx="10"/>
          </p:nvPr>
        </p:nvSpPr>
        <p:spPr/>
        <p:txBody>
          <a:bodyPr/>
          <a:lstStyle/>
          <a:p>
            <a:fld id="{D9DFC6A9-7FAE-4BF4-9A7B-86668AE17710}" type="slidenum">
              <a:rPr lang="en-US" smtClean="0"/>
              <a:t>57</a:t>
            </a:fld>
            <a:endParaRPr lang="en-US"/>
          </a:p>
        </p:txBody>
      </p:sp>
    </p:spTree>
    <p:extLst>
      <p:ext uri="{BB962C8B-B14F-4D97-AF65-F5344CB8AC3E}">
        <p14:creationId xmlns:p14="http://schemas.microsoft.com/office/powerpoint/2010/main" val="2240511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gentle introduction and QCS textbooks are available as an </a:t>
            </a:r>
            <a:r>
              <a:rPr lang="en-US" dirty="0" err="1"/>
              <a:t>ebook</a:t>
            </a:r>
            <a:r>
              <a:rPr lang="en-US" dirty="0"/>
              <a:t> in </a:t>
            </a:r>
            <a:r>
              <a:rPr lang="en-US" dirty="0" err="1"/>
              <a:t>mslibrary</a:t>
            </a:r>
            <a:endParaRPr lang="en-US" dirty="0"/>
          </a:p>
          <a:p>
            <a:r>
              <a:rPr lang="en-US" dirty="0"/>
              <a:t>QCS textbook is by David </a:t>
            </a:r>
            <a:r>
              <a:rPr lang="en-US" dirty="0" err="1"/>
              <a:t>Mermin</a:t>
            </a:r>
            <a:r>
              <a:rPr lang="en-US" dirty="0"/>
              <a:t> (“shut up and calculate”)</a:t>
            </a:r>
          </a:p>
        </p:txBody>
      </p:sp>
      <p:sp>
        <p:nvSpPr>
          <p:cNvPr id="4" name="Slide Number Placeholder 3"/>
          <p:cNvSpPr>
            <a:spLocks noGrp="1"/>
          </p:cNvSpPr>
          <p:nvPr>
            <p:ph type="sldNum" sz="quarter" idx="10"/>
          </p:nvPr>
        </p:nvSpPr>
        <p:spPr/>
        <p:txBody>
          <a:bodyPr/>
          <a:lstStyle/>
          <a:p>
            <a:fld id="{D9DFC6A9-7FAE-4BF4-9A7B-86668AE17710}" type="slidenum">
              <a:rPr lang="en-US" smtClean="0"/>
              <a:t>58</a:t>
            </a:fld>
            <a:endParaRPr lang="en-US"/>
          </a:p>
        </p:txBody>
      </p:sp>
    </p:spTree>
    <p:extLst>
      <p:ext uri="{BB962C8B-B14F-4D97-AF65-F5344CB8AC3E}">
        <p14:creationId xmlns:p14="http://schemas.microsoft.com/office/powerpoint/2010/main" val="24634746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59</a:t>
            </a:fld>
            <a:endParaRPr lang="en-US"/>
          </a:p>
        </p:txBody>
      </p:sp>
    </p:spTree>
    <p:extLst>
      <p:ext uri="{BB962C8B-B14F-4D97-AF65-F5344CB8AC3E}">
        <p14:creationId xmlns:p14="http://schemas.microsoft.com/office/powerpoint/2010/main" val="3005193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we’re applying multiple transformations in a row, we can combine them into a single matrix for simplicity.</a:t>
            </a:r>
          </a:p>
          <a:p>
            <a:r>
              <a:rPr lang="en-US" i="0" dirty="0"/>
              <a:t>The Z gate is also called the “phase-flip” gate.</a:t>
            </a:r>
          </a:p>
          <a:p>
            <a:r>
              <a:rPr lang="en-US" i="0" dirty="0"/>
              <a:t>This is the reason why the Deutsch Oracle problem is not trivial: we are using the cumulative action of the function, not just taking advantage of the specific circuit structure.</a:t>
            </a:r>
            <a:endParaRPr lang="en-US" dirty="0"/>
          </a:p>
        </p:txBody>
      </p:sp>
      <p:sp>
        <p:nvSpPr>
          <p:cNvPr id="4" name="Slide Number Placeholder 3"/>
          <p:cNvSpPr>
            <a:spLocks noGrp="1"/>
          </p:cNvSpPr>
          <p:nvPr>
            <p:ph type="sldNum" sz="quarter" idx="10"/>
          </p:nvPr>
        </p:nvSpPr>
        <p:spPr/>
        <p:txBody>
          <a:bodyPr/>
          <a:lstStyle/>
          <a:p>
            <a:fld id="{D9DFC6A9-7FAE-4BF4-9A7B-86668AE17710}" type="slidenum">
              <a:rPr lang="en-US" smtClean="0"/>
              <a:t>61</a:t>
            </a:fld>
            <a:endParaRPr lang="en-US"/>
          </a:p>
        </p:txBody>
      </p:sp>
    </p:spTree>
    <p:extLst>
      <p:ext uri="{BB962C8B-B14F-4D97-AF65-F5344CB8AC3E}">
        <p14:creationId xmlns:p14="http://schemas.microsoft.com/office/powerpoint/2010/main" val="32784393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this like tiling the matrix on the right</a:t>
            </a:r>
          </a:p>
        </p:txBody>
      </p:sp>
      <p:sp>
        <p:nvSpPr>
          <p:cNvPr id="4" name="Slide Number Placeholder 3"/>
          <p:cNvSpPr>
            <a:spLocks noGrp="1"/>
          </p:cNvSpPr>
          <p:nvPr>
            <p:ph type="sldNum" sz="quarter" idx="10"/>
          </p:nvPr>
        </p:nvSpPr>
        <p:spPr/>
        <p:txBody>
          <a:bodyPr/>
          <a:lstStyle/>
          <a:p>
            <a:fld id="{D9DFC6A9-7FAE-4BF4-9A7B-86668AE17710}" type="slidenum">
              <a:rPr lang="en-US" smtClean="0"/>
              <a:t>62</a:t>
            </a:fld>
            <a:endParaRPr lang="en-US"/>
          </a:p>
        </p:txBody>
      </p:sp>
    </p:spTree>
    <p:extLst>
      <p:ext uri="{BB962C8B-B14F-4D97-AF65-F5344CB8AC3E}">
        <p14:creationId xmlns:p14="http://schemas.microsoft.com/office/powerpoint/2010/main" val="14693857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63</a:t>
            </a:fld>
            <a:endParaRPr lang="en-US"/>
          </a:p>
        </p:txBody>
      </p:sp>
    </p:spTree>
    <p:extLst>
      <p:ext uri="{BB962C8B-B14F-4D97-AF65-F5344CB8AC3E}">
        <p14:creationId xmlns:p14="http://schemas.microsoft.com/office/powerpoint/2010/main" val="26639545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64</a:t>
            </a:fld>
            <a:endParaRPr lang="en-US"/>
          </a:p>
        </p:txBody>
      </p:sp>
    </p:spTree>
    <p:extLst>
      <p:ext uri="{BB962C8B-B14F-4D97-AF65-F5344CB8AC3E}">
        <p14:creationId xmlns:p14="http://schemas.microsoft.com/office/powerpoint/2010/main" val="23839245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65</a:t>
            </a:fld>
            <a:endParaRPr lang="en-US"/>
          </a:p>
        </p:txBody>
      </p:sp>
    </p:spTree>
    <p:extLst>
      <p:ext uri="{BB962C8B-B14F-4D97-AF65-F5344CB8AC3E}">
        <p14:creationId xmlns:p14="http://schemas.microsoft.com/office/powerpoint/2010/main" val="9684585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66</a:t>
            </a:fld>
            <a:endParaRPr lang="en-US"/>
          </a:p>
        </p:txBody>
      </p:sp>
    </p:spTree>
    <p:extLst>
      <p:ext uri="{BB962C8B-B14F-4D97-AF65-F5344CB8AC3E}">
        <p14:creationId xmlns:p14="http://schemas.microsoft.com/office/powerpoint/2010/main" val="13819043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a:t>
                </a:r>
                <a:r>
                  <a:rPr lang="en-US" dirty="0" err="1"/>
                  <a:t>qbit</a:t>
                </a:r>
                <a:r>
                  <a:rPr lang="en-US" dirty="0"/>
                  <a:t> to be teleported is T, with value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l-GR">
                            <a:latin typeface="Cambria Math" panose="02040503050406030204" pitchFamily="18" charset="0"/>
                          </a:rPr>
                          <m:t>ψ</m:t>
                        </m:r>
                      </m:e>
                    </m:d>
                  </m:oMath>
                </a14:m>
                <a:endParaRPr lang="en-US" dirty="0"/>
              </a:p>
              <a:p>
                <a:r>
                  <a:rPr lang="en-US" dirty="0" err="1"/>
                  <a:t>Qbits</a:t>
                </a:r>
                <a:r>
                  <a:rPr lang="en-US" dirty="0"/>
                  <a:t> A and B are entangled then separated; Alice keeps A and T, Bob gets B</a:t>
                </a:r>
              </a:p>
              <a:p>
                <a:r>
                  <a:rPr lang="en-US" dirty="0"/>
                  <a:t>Alice measures A and T, then sends measured values to Bob over a classical channel</a:t>
                </a:r>
              </a:p>
              <a:p>
                <a:r>
                  <a:rPr lang="en-US" dirty="0"/>
                  <a:t>Bob conditionally applies the bit-flip (X) and phase-flip (Z) gates to </a:t>
                </a:r>
                <a:r>
                  <a:rPr lang="en-US" dirty="0" err="1"/>
                  <a:t>qbit</a:t>
                </a:r>
                <a:r>
                  <a:rPr lang="en-US" dirty="0"/>
                  <a:t> B, ending up with </a:t>
                </a:r>
                <a14:m>
                  <m:oMath xmlns:m="http://schemas.openxmlformats.org/officeDocument/2006/math">
                    <m:r>
                      <a:rPr lang="en-US" i="1">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l-GR">
                            <a:latin typeface="Cambria Math" panose="02040503050406030204" pitchFamily="18" charset="0"/>
                          </a:rPr>
                          <m:t>ψ</m:t>
                        </m:r>
                      </m:e>
                    </m:d>
                  </m:oMath>
                </a14:m>
                <a:r>
                  <a:rPr lang="en-US" dirty="0"/>
                  <a:t> </a:t>
                </a:r>
              </a:p>
              <a:p>
                <a:endParaRPr lang="en-US" dirty="0"/>
              </a:p>
              <a:p>
                <a:r>
                  <a:rPr lang="en-US" dirty="0"/>
                  <a:t>A long period of time can pass between entangling </a:t>
                </a:r>
                <a:r>
                  <a:rPr lang="en-US" dirty="0" err="1"/>
                  <a:t>qbits</a:t>
                </a:r>
                <a:r>
                  <a:rPr lang="en-US" dirty="0"/>
                  <a:t> A and B and teleporting the phi </a:t>
                </a:r>
                <a:r>
                  <a:rPr lang="en-US" dirty="0" err="1"/>
                  <a:t>qbit</a:t>
                </a:r>
                <a:endParaRPr lang="en-US" dirty="0"/>
              </a:p>
              <a:p>
                <a:r>
                  <a:rPr lang="en-US" dirty="0"/>
                  <a:t>You can pre-share a bunch of entangled </a:t>
                </a:r>
                <a:r>
                  <a:rPr lang="en-US" dirty="0" err="1"/>
                  <a:t>qbits</a:t>
                </a:r>
                <a:r>
                  <a:rPr lang="en-US" dirty="0"/>
                  <a:t> (called EPR halves), store them, and teleport </a:t>
                </a:r>
                <a:r>
                  <a:rPr lang="en-US" dirty="0" err="1"/>
                  <a:t>qbits</a:t>
                </a:r>
                <a:r>
                  <a:rPr lang="en-US" dirty="0"/>
                  <a:t> as needed</a:t>
                </a:r>
              </a:p>
              <a:p>
                <a:r>
                  <a:rPr lang="en-US" dirty="0"/>
                  <a:t>Not dissimilar from the mechanics of a cryptographic one-time pad: pre-share a large amount of random data for a private key, then use up the private key as needed for secure communication (note this comparison has nothing to do with the secure communication capabilities of teleportation)</a:t>
                </a:r>
              </a:p>
            </p:txBody>
          </p:sp>
        </mc:Choice>
        <mc:Fallback xmlns="">
          <p:sp>
            <p:nvSpPr>
              <p:cNvPr id="3" name="Notes Placeholder 2"/>
              <p:cNvSpPr>
                <a:spLocks noGrp="1"/>
              </p:cNvSpPr>
              <p:nvPr>
                <p:ph type="body" idx="1"/>
              </p:nvPr>
            </p:nvSpPr>
            <p:spPr/>
            <p:txBody>
              <a:bodyPr/>
              <a:lstStyle/>
              <a:p>
                <a:r>
                  <a:rPr lang="en-US" dirty="0"/>
                  <a:t>The </a:t>
                </a:r>
                <a:r>
                  <a:rPr lang="en-US" dirty="0" err="1"/>
                  <a:t>qbit</a:t>
                </a:r>
                <a:r>
                  <a:rPr lang="en-US" dirty="0"/>
                  <a:t> to be teleported is T, with value </a:t>
                </a:r>
                <a:r>
                  <a:rPr lang="en-US" i="0">
                    <a:latin typeface="Cambria Math" panose="02040503050406030204" pitchFamily="18" charset="0"/>
                  </a:rPr>
                  <a:t>|├ </a:t>
                </a:r>
                <a:r>
                  <a:rPr lang="el-GR" i="0">
                    <a:latin typeface="Cambria Math" panose="02040503050406030204" pitchFamily="18" charset="0"/>
                  </a:rPr>
                  <a:t>ψ⟩</a:t>
                </a:r>
                <a:endParaRPr lang="en-US" dirty="0"/>
              </a:p>
              <a:p>
                <a:r>
                  <a:rPr lang="en-US" dirty="0" err="1"/>
                  <a:t>Qbits</a:t>
                </a:r>
                <a:r>
                  <a:rPr lang="en-US" dirty="0"/>
                  <a:t> A and B are entangled then separated; Alice keeps A and T, Bob gets B</a:t>
                </a:r>
              </a:p>
              <a:p>
                <a:r>
                  <a:rPr lang="en-US" dirty="0"/>
                  <a:t>Alice measures A and T, then sends measured values to Bob over a classical channel</a:t>
                </a:r>
              </a:p>
              <a:p>
                <a:r>
                  <a:rPr lang="en-US" dirty="0"/>
                  <a:t>Bob conditionally applies the bit-flip (X) and phase-flip (Z) gates to </a:t>
                </a:r>
                <a:r>
                  <a:rPr lang="en-US" dirty="0" err="1"/>
                  <a:t>qbit</a:t>
                </a:r>
                <a:r>
                  <a:rPr lang="en-US" dirty="0"/>
                  <a:t> B, ending up with </a:t>
                </a:r>
                <a:r>
                  <a:rPr lang="en-US" i="0">
                    <a:latin typeface="Cambria Math" panose="02040503050406030204" pitchFamily="18" charset="0"/>
                  </a:rPr>
                  <a:t>|├ </a:t>
                </a:r>
                <a:r>
                  <a:rPr lang="el-GR" i="0">
                    <a:latin typeface="Cambria Math" panose="02040503050406030204" pitchFamily="18" charset="0"/>
                  </a:rPr>
                  <a:t>ψ⟩</a:t>
                </a:r>
                <a:r>
                  <a:rPr lang="en-US" dirty="0"/>
                  <a:t> </a:t>
                </a:r>
              </a:p>
              <a:p>
                <a:endParaRPr lang="en-US" dirty="0"/>
              </a:p>
              <a:p>
                <a:r>
                  <a:rPr lang="en-US" dirty="0"/>
                  <a:t>A long period of time can pass between entangling </a:t>
                </a:r>
                <a:r>
                  <a:rPr lang="en-US" dirty="0" err="1"/>
                  <a:t>qbits</a:t>
                </a:r>
                <a:r>
                  <a:rPr lang="en-US" dirty="0"/>
                  <a:t> A and B and teleporting the phi </a:t>
                </a:r>
                <a:r>
                  <a:rPr lang="en-US" dirty="0" err="1"/>
                  <a:t>qbit</a:t>
                </a:r>
                <a:endParaRPr lang="en-US" dirty="0"/>
              </a:p>
              <a:p>
                <a:r>
                  <a:rPr lang="en-US" dirty="0"/>
                  <a:t>You can pre-share a bunch of entangled </a:t>
                </a:r>
                <a:r>
                  <a:rPr lang="en-US" dirty="0" err="1"/>
                  <a:t>qbits</a:t>
                </a:r>
                <a:r>
                  <a:rPr lang="en-US" dirty="0"/>
                  <a:t> (called EPR halves), store them, and teleport </a:t>
                </a:r>
                <a:r>
                  <a:rPr lang="en-US" dirty="0" err="1"/>
                  <a:t>qbits</a:t>
                </a:r>
                <a:r>
                  <a:rPr lang="en-US" dirty="0"/>
                  <a:t> as needed</a:t>
                </a:r>
              </a:p>
              <a:p>
                <a:r>
                  <a:rPr lang="en-US" dirty="0"/>
                  <a:t>Not dissimilar from the mechanics of a cryptographic one-time pad: pre-share a large amount of random data for a private key, then use up the private key as needed for secure communication (note this comparison has nothing to do with the secure communication capabilities of teleportation)</a:t>
                </a:r>
              </a:p>
            </p:txBody>
          </p:sp>
        </mc:Fallback>
      </mc:AlternateContent>
      <p:sp>
        <p:nvSpPr>
          <p:cNvPr id="4" name="Slide Number Placeholder 3"/>
          <p:cNvSpPr>
            <a:spLocks noGrp="1"/>
          </p:cNvSpPr>
          <p:nvPr>
            <p:ph type="sldNum" sz="quarter" idx="10"/>
          </p:nvPr>
        </p:nvSpPr>
        <p:spPr/>
        <p:txBody>
          <a:bodyPr/>
          <a:lstStyle/>
          <a:p>
            <a:fld id="{D9DFC6A9-7FAE-4BF4-9A7B-86668AE17710}" type="slidenum">
              <a:rPr lang="en-US" smtClean="0"/>
              <a:t>67</a:t>
            </a:fld>
            <a:endParaRPr lang="en-US"/>
          </a:p>
        </p:txBody>
      </p:sp>
    </p:spTree>
    <p:extLst>
      <p:ext uri="{BB962C8B-B14F-4D97-AF65-F5344CB8AC3E}">
        <p14:creationId xmlns:p14="http://schemas.microsoft.com/office/powerpoint/2010/main" val="126583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9</a:t>
            </a:fld>
            <a:endParaRPr lang="en-US"/>
          </a:p>
        </p:txBody>
      </p:sp>
    </p:spTree>
    <p:extLst>
      <p:ext uri="{BB962C8B-B14F-4D97-AF65-F5344CB8AC3E}">
        <p14:creationId xmlns:p14="http://schemas.microsoft.com/office/powerpoint/2010/main" val="35076983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68</a:t>
            </a:fld>
            <a:endParaRPr lang="en-US"/>
          </a:p>
        </p:txBody>
      </p:sp>
    </p:spTree>
    <p:extLst>
      <p:ext uri="{BB962C8B-B14F-4D97-AF65-F5344CB8AC3E}">
        <p14:creationId xmlns:p14="http://schemas.microsoft.com/office/powerpoint/2010/main" val="34667698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69</a:t>
            </a:fld>
            <a:endParaRPr lang="en-US"/>
          </a:p>
        </p:txBody>
      </p:sp>
    </p:spTree>
    <p:extLst>
      <p:ext uri="{BB962C8B-B14F-4D97-AF65-F5344CB8AC3E}">
        <p14:creationId xmlns:p14="http://schemas.microsoft.com/office/powerpoint/2010/main" val="18235682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70</a:t>
            </a:fld>
            <a:endParaRPr lang="en-US"/>
          </a:p>
        </p:txBody>
      </p:sp>
    </p:spTree>
    <p:extLst>
      <p:ext uri="{BB962C8B-B14F-4D97-AF65-F5344CB8AC3E}">
        <p14:creationId xmlns:p14="http://schemas.microsoft.com/office/powerpoint/2010/main" val="270488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DFC6A9-7FAE-4BF4-9A7B-86668AE17710}" type="slidenum">
              <a:rPr lang="en-US" smtClean="0"/>
              <a:t>10</a:t>
            </a:fld>
            <a:endParaRPr lang="en-US"/>
          </a:p>
        </p:txBody>
      </p:sp>
    </p:spTree>
    <p:extLst>
      <p:ext uri="{BB962C8B-B14F-4D97-AF65-F5344CB8AC3E}">
        <p14:creationId xmlns:p14="http://schemas.microsoft.com/office/powerpoint/2010/main" val="261766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technical terms, all quantum computing operators U are </a:t>
            </a:r>
            <a:r>
              <a:rPr lang="en-US" i="0" dirty="0"/>
              <a:t>Unitary (their adjoint [conjugate-transpose] is their inverse, so UU* = U*U = 1); as a corollary, they all must have an inverse and are therefore reversible.</a:t>
            </a:r>
          </a:p>
          <a:p>
            <a:pPr lvl="0"/>
            <a:r>
              <a:rPr lang="en-US" dirty="0"/>
              <a:t>Classical reversible computing theoretically requires zero energy, since it generates no entropy</a:t>
            </a:r>
          </a:p>
          <a:p>
            <a:pPr lvl="0"/>
            <a:r>
              <a:rPr lang="en-US" dirty="0"/>
              <a:t>Might be able to move computers beyond the von Neumann-</a:t>
            </a:r>
            <a:r>
              <a:rPr lang="en-US" dirty="0" err="1"/>
              <a:t>Landauer</a:t>
            </a:r>
            <a:r>
              <a:rPr lang="en-US" dirty="0"/>
              <a:t> limit!</a:t>
            </a:r>
          </a:p>
        </p:txBody>
      </p:sp>
      <p:sp>
        <p:nvSpPr>
          <p:cNvPr id="4" name="Slide Number Placeholder 3"/>
          <p:cNvSpPr>
            <a:spLocks noGrp="1"/>
          </p:cNvSpPr>
          <p:nvPr>
            <p:ph type="sldNum" sz="quarter" idx="10"/>
          </p:nvPr>
        </p:nvSpPr>
        <p:spPr/>
        <p:txBody>
          <a:bodyPr/>
          <a:lstStyle/>
          <a:p>
            <a:fld id="{D9DFC6A9-7FAE-4BF4-9A7B-86668AE17710}" type="slidenum">
              <a:rPr lang="en-US" smtClean="0"/>
              <a:t>11</a:t>
            </a:fld>
            <a:endParaRPr lang="en-US"/>
          </a:p>
        </p:txBody>
      </p:sp>
    </p:spTree>
    <p:extLst>
      <p:ext uri="{BB962C8B-B14F-4D97-AF65-F5344CB8AC3E}">
        <p14:creationId xmlns:p14="http://schemas.microsoft.com/office/powerpoint/2010/main" val="49510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tensor product of our zero/one vectors result in an all-zero vector except for a single 1</a:t>
            </a:r>
          </a:p>
          <a:p>
            <a:r>
              <a:rPr lang="en-US" dirty="0"/>
              <a:t>Notice also that the subscripts form a binary counter</a:t>
            </a:r>
          </a:p>
        </p:txBody>
      </p:sp>
      <p:sp>
        <p:nvSpPr>
          <p:cNvPr id="4" name="Slide Number Placeholder 3"/>
          <p:cNvSpPr>
            <a:spLocks noGrp="1"/>
          </p:cNvSpPr>
          <p:nvPr>
            <p:ph type="sldNum" sz="quarter" idx="10"/>
          </p:nvPr>
        </p:nvSpPr>
        <p:spPr/>
        <p:txBody>
          <a:bodyPr/>
          <a:lstStyle/>
          <a:p>
            <a:fld id="{D9DFC6A9-7FAE-4BF4-9A7B-86668AE17710}" type="slidenum">
              <a:rPr lang="en-US" smtClean="0"/>
              <a:t>12</a:t>
            </a:fld>
            <a:endParaRPr lang="en-US"/>
          </a:p>
        </p:txBody>
      </p:sp>
    </p:spTree>
    <p:extLst>
      <p:ext uri="{BB962C8B-B14F-4D97-AF65-F5344CB8AC3E}">
        <p14:creationId xmlns:p14="http://schemas.microsoft.com/office/powerpoint/2010/main" val="321126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6/16/2021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6/16/2021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160.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20.png"/><Relationship Id="rId5" Type="http://schemas.openxmlformats.org/officeDocument/2006/relationships/image" Target="../media/image11.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8.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0.png"/><Relationship Id="rId7" Type="http://schemas.openxmlformats.org/officeDocument/2006/relationships/image" Target="../media/image29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26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5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0.png"/></Relationships>
</file>

<file path=ppt/slides/_rels/slide1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1.png"/></Relationships>
</file>

<file path=ppt/slides/_rels/slide1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21.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6.png"/><Relationship Id="rId5" Type="http://schemas.openxmlformats.org/officeDocument/2006/relationships/image" Target="../media/image46.png"/><Relationship Id="rId15" Type="http://schemas.openxmlformats.org/officeDocument/2006/relationships/image" Target="../media/image600.png"/><Relationship Id="rId10" Type="http://schemas.openxmlformats.org/officeDocument/2006/relationships/image" Target="../media/image55.png"/><Relationship Id="rId4" Type="http://schemas.openxmlformats.org/officeDocument/2006/relationships/image" Target="../media/image45.png"/><Relationship Id="rId9" Type="http://schemas.openxmlformats.org/officeDocument/2006/relationships/image" Target="../media/image54.png"/><Relationship Id="rId14" Type="http://schemas.openxmlformats.org/officeDocument/2006/relationships/image" Target="../media/image590.pn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64.png"/><Relationship Id="rId5" Type="http://schemas.openxmlformats.org/officeDocument/2006/relationships/image" Target="../media/image46.png"/><Relationship Id="rId10" Type="http://schemas.openxmlformats.org/officeDocument/2006/relationships/image" Target="../media/image55.png"/><Relationship Id="rId4" Type="http://schemas.openxmlformats.org/officeDocument/2006/relationships/image" Target="../media/image45.png"/><Relationship Id="rId9"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stheory.stackexchange.com/questions/17703/quantum-annealing-vs-adiabatic-quantum-computation" TargetMode="External"/><Relationship Id="rId2" Type="http://schemas.openxmlformats.org/officeDocument/2006/relationships/hyperlink" Target="https://youtu.be/F_Riqjdh2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3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1.png"/><Relationship Id="rId4"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1.png"/><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1.png"/><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98.pn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610.png"/><Relationship Id="rId7" Type="http://schemas.openxmlformats.org/officeDocument/2006/relationships/image" Target="../media/image650.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32.xml"/><Relationship Id="rId16"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640.png"/><Relationship Id="rId11" Type="http://schemas.openxmlformats.org/officeDocument/2006/relationships/image" Target="../media/image100.png"/><Relationship Id="rId5" Type="http://schemas.openxmlformats.org/officeDocument/2006/relationships/image" Target="../media/image630.png"/><Relationship Id="rId15" Type="http://schemas.openxmlformats.org/officeDocument/2006/relationships/image" Target="../media/image104.png"/><Relationship Id="rId10" Type="http://schemas.openxmlformats.org/officeDocument/2006/relationships/image" Target="../media/image68.png"/><Relationship Id="rId4" Type="http://schemas.openxmlformats.org/officeDocument/2006/relationships/image" Target="../media/image620.png"/><Relationship Id="rId9" Type="http://schemas.openxmlformats.org/officeDocument/2006/relationships/image" Target="../media/image67.png"/><Relationship Id="rId14" Type="http://schemas.openxmlformats.org/officeDocument/2006/relationships/image" Target="../media/image103.png"/></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01.png"/><Relationship Id="rId18" Type="http://schemas.openxmlformats.org/officeDocument/2006/relationships/image" Target="../media/image106.png"/><Relationship Id="rId3" Type="http://schemas.openxmlformats.org/officeDocument/2006/relationships/image" Target="../media/image610.png"/><Relationship Id="rId7" Type="http://schemas.openxmlformats.org/officeDocument/2006/relationships/image" Target="../media/image650.png"/><Relationship Id="rId12" Type="http://schemas.openxmlformats.org/officeDocument/2006/relationships/image" Target="../media/image100.png"/><Relationship Id="rId17" Type="http://schemas.openxmlformats.org/officeDocument/2006/relationships/image" Target="../media/image105.png"/><Relationship Id="rId2" Type="http://schemas.openxmlformats.org/officeDocument/2006/relationships/notesSlide" Target="../notesSlides/notesSlide34.xml"/><Relationship Id="rId16"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640.png"/><Relationship Id="rId11" Type="http://schemas.openxmlformats.org/officeDocument/2006/relationships/image" Target="../media/image108.png"/><Relationship Id="rId5" Type="http://schemas.openxmlformats.org/officeDocument/2006/relationships/image" Target="../media/image630.png"/><Relationship Id="rId15" Type="http://schemas.openxmlformats.org/officeDocument/2006/relationships/image" Target="../media/image103.png"/><Relationship Id="rId10" Type="http://schemas.openxmlformats.org/officeDocument/2006/relationships/image" Target="../media/image68.png"/><Relationship Id="rId19" Type="http://schemas.openxmlformats.org/officeDocument/2006/relationships/image" Target="../media/image107.png"/><Relationship Id="rId4" Type="http://schemas.openxmlformats.org/officeDocument/2006/relationships/image" Target="../media/image620.png"/><Relationship Id="rId9" Type="http://schemas.openxmlformats.org/officeDocument/2006/relationships/image" Target="../media/image67.png"/><Relationship Id="rId14" Type="http://schemas.openxmlformats.org/officeDocument/2006/relationships/image" Target="../media/image1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1.png"/><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01.png"/><Relationship Id="rId18" Type="http://schemas.openxmlformats.org/officeDocument/2006/relationships/image" Target="../media/image106.png"/><Relationship Id="rId3" Type="http://schemas.openxmlformats.org/officeDocument/2006/relationships/image" Target="../media/image610.png"/><Relationship Id="rId7" Type="http://schemas.openxmlformats.org/officeDocument/2006/relationships/image" Target="../media/image650.png"/><Relationship Id="rId12" Type="http://schemas.openxmlformats.org/officeDocument/2006/relationships/image" Target="../media/image100.png"/><Relationship Id="rId17" Type="http://schemas.openxmlformats.org/officeDocument/2006/relationships/image" Target="../media/image105.png"/><Relationship Id="rId2" Type="http://schemas.openxmlformats.org/officeDocument/2006/relationships/notesSlide" Target="../notesSlides/notesSlide36.xml"/><Relationship Id="rId16"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640.png"/><Relationship Id="rId11" Type="http://schemas.openxmlformats.org/officeDocument/2006/relationships/image" Target="../media/image108.png"/><Relationship Id="rId5" Type="http://schemas.openxmlformats.org/officeDocument/2006/relationships/image" Target="../media/image630.png"/><Relationship Id="rId15" Type="http://schemas.openxmlformats.org/officeDocument/2006/relationships/image" Target="../media/image103.png"/><Relationship Id="rId10" Type="http://schemas.openxmlformats.org/officeDocument/2006/relationships/image" Target="../media/image68.png"/><Relationship Id="rId19" Type="http://schemas.openxmlformats.org/officeDocument/2006/relationships/image" Target="../media/image107.png"/><Relationship Id="rId4" Type="http://schemas.openxmlformats.org/officeDocument/2006/relationships/image" Target="../media/image620.png"/><Relationship Id="rId9" Type="http://schemas.openxmlformats.org/officeDocument/2006/relationships/image" Target="../media/image67.png"/><Relationship Id="rId14" Type="http://schemas.openxmlformats.org/officeDocument/2006/relationships/image" Target="../media/image102.png"/></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1.png"/><Relationship Id="rId4" Type="http://schemas.openxmlformats.org/officeDocument/2006/relationships/image" Target="../media/image90.png"/></Relationships>
</file>

<file path=ppt/slides/_rels/slide4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610.png"/><Relationship Id="rId7" Type="http://schemas.openxmlformats.org/officeDocument/2006/relationships/image" Target="../media/image650.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38.xml"/><Relationship Id="rId16"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640.png"/><Relationship Id="rId11" Type="http://schemas.openxmlformats.org/officeDocument/2006/relationships/image" Target="../media/image100.png"/><Relationship Id="rId5" Type="http://schemas.openxmlformats.org/officeDocument/2006/relationships/image" Target="../media/image630.png"/><Relationship Id="rId15" Type="http://schemas.openxmlformats.org/officeDocument/2006/relationships/image" Target="../media/image104.png"/><Relationship Id="rId10" Type="http://schemas.openxmlformats.org/officeDocument/2006/relationships/image" Target="../media/image68.png"/><Relationship Id="rId19" Type="http://schemas.openxmlformats.org/officeDocument/2006/relationships/image" Target="../media/image109.png"/><Relationship Id="rId4" Type="http://schemas.openxmlformats.org/officeDocument/2006/relationships/image" Target="../media/image620.png"/><Relationship Id="rId9" Type="http://schemas.openxmlformats.org/officeDocument/2006/relationships/image" Target="../media/image67.png"/><Relationship Id="rId14" Type="http://schemas.openxmlformats.org/officeDocument/2006/relationships/image" Target="../media/image103.png"/></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1.png"/><Relationship Id="rId4" Type="http://schemas.openxmlformats.org/officeDocument/2006/relationships/image" Target="../media/image90.png"/></Relationships>
</file>

<file path=ppt/slides/_rels/slide4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610.png"/><Relationship Id="rId7" Type="http://schemas.openxmlformats.org/officeDocument/2006/relationships/image" Target="../media/image650.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41.xml"/><Relationship Id="rId16"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640.png"/><Relationship Id="rId11" Type="http://schemas.openxmlformats.org/officeDocument/2006/relationships/image" Target="../media/image100.png"/><Relationship Id="rId5" Type="http://schemas.openxmlformats.org/officeDocument/2006/relationships/image" Target="../media/image630.png"/><Relationship Id="rId15" Type="http://schemas.openxmlformats.org/officeDocument/2006/relationships/image" Target="../media/image104.png"/><Relationship Id="rId10" Type="http://schemas.openxmlformats.org/officeDocument/2006/relationships/image" Target="../media/image68.png"/><Relationship Id="rId19" Type="http://schemas.openxmlformats.org/officeDocument/2006/relationships/image" Target="../media/image109.png"/><Relationship Id="rId4" Type="http://schemas.openxmlformats.org/officeDocument/2006/relationships/image" Target="../media/image620.png"/><Relationship Id="rId9" Type="http://schemas.openxmlformats.org/officeDocument/2006/relationships/image" Target="../media/image67.png"/><Relationship Id="rId14" Type="http://schemas.openxmlformats.org/officeDocument/2006/relationships/image" Target="../media/image103.png"/></Relationships>
</file>

<file path=ppt/slides/_rels/slide47.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830.png"/><Relationship Id="rId4" Type="http://schemas.openxmlformats.org/officeDocument/2006/relationships/image" Target="../media/image820.png"/></Relationships>
</file>

<file path=ppt/slides/_rels/slide5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800.png"/><Relationship Id="rId7"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920.png"/><Relationship Id="rId5" Type="http://schemas.openxmlformats.org/officeDocument/2006/relationships/image" Target="../media/image870.png"/><Relationship Id="rId10" Type="http://schemas.openxmlformats.org/officeDocument/2006/relationships/image" Target="../media/image910.png"/><Relationship Id="rId4" Type="http://schemas.openxmlformats.org/officeDocument/2006/relationships/image" Target="../media/image840.png"/><Relationship Id="rId9" Type="http://schemas.openxmlformats.org/officeDocument/2006/relationships/image" Target="../media/image900.png"/></Relationships>
</file>

<file path=ppt/slides/_rels/slide5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docs.microsoft.com/en-us/quantum/quantum-concepts-1-intro?view=qsharp-preview"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quantamagazine.org/gil-kalais-argument-against-quantum-computers-20180207/"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3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941.png"/></Relationships>
</file>

<file path=ppt/slides/_rels/slide62.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50.png"/></Relationships>
</file>

<file path=ppt/slides/_rels/slide63.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0.png"/><Relationship Id="rId7" Type="http://schemas.openxmlformats.org/officeDocument/2006/relationships/image" Target="../media/image980.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970.png"/><Relationship Id="rId5" Type="http://schemas.openxmlformats.org/officeDocument/2006/relationships/image" Target="../media/image960.png"/><Relationship Id="rId4" Type="http://schemas.openxmlformats.org/officeDocument/2006/relationships/image" Target="../media/image950.png"/></Relationships>
</file>

<file path=ppt/slides/_rels/slide67.xml.rels><?xml version="1.0" encoding="UTF-8" standalone="yes"?>
<Relationships xmlns="http://schemas.openxmlformats.org/package/2006/relationships"><Relationship Id="rId8" Type="http://schemas.openxmlformats.org/officeDocument/2006/relationships/image" Target="../media/image890.png"/><Relationship Id="rId3" Type="http://schemas.openxmlformats.org/officeDocument/2006/relationships/image" Target="../media/image800.png"/><Relationship Id="rId7" Type="http://schemas.openxmlformats.org/officeDocument/2006/relationships/image" Target="../media/image88.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920.png"/><Relationship Id="rId5" Type="http://schemas.openxmlformats.org/officeDocument/2006/relationships/image" Target="../media/image870.png"/><Relationship Id="rId10" Type="http://schemas.openxmlformats.org/officeDocument/2006/relationships/image" Target="../media/image910.png"/><Relationship Id="rId4" Type="http://schemas.openxmlformats.org/officeDocument/2006/relationships/image" Target="../media/image840.png"/><Relationship Id="rId9" Type="http://schemas.openxmlformats.org/officeDocument/2006/relationships/image" Target="../media/image900.png"/></Relationships>
</file>

<file path=ppt/slides/_rels/slide68.xml.rels><?xml version="1.0" encoding="UTF-8" standalone="yes"?>
<Relationships xmlns="http://schemas.openxmlformats.org/package/2006/relationships"><Relationship Id="rId3" Type="http://schemas.openxmlformats.org/officeDocument/2006/relationships/image" Target="../media/image100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1060.png"/><Relationship Id="rId3" Type="http://schemas.openxmlformats.org/officeDocument/2006/relationships/image" Target="../media/image1010.png"/><Relationship Id="rId7" Type="http://schemas.openxmlformats.org/officeDocument/2006/relationships/image" Target="../media/image1050.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040.png"/><Relationship Id="rId11" Type="http://schemas.openxmlformats.org/officeDocument/2006/relationships/image" Target="../media/image1090.png"/><Relationship Id="rId5" Type="http://schemas.openxmlformats.org/officeDocument/2006/relationships/image" Target="../media/image1030.png"/><Relationship Id="rId10" Type="http://schemas.openxmlformats.org/officeDocument/2006/relationships/image" Target="../media/image1080.png"/><Relationship Id="rId4" Type="http://schemas.openxmlformats.org/officeDocument/2006/relationships/image" Target="../media/image1020.png"/><Relationship Id="rId9" Type="http://schemas.openxmlformats.org/officeDocument/2006/relationships/image" Target="../media/image1070.png"/></Relationships>
</file>

<file path=ppt/slides/_rels/slide7.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0549-894E-4961-A0D9-58A7050BCED2}"/>
              </a:ext>
            </a:extLst>
          </p:cNvPr>
          <p:cNvSpPr>
            <a:spLocks noGrp="1"/>
          </p:cNvSpPr>
          <p:nvPr>
            <p:ph type="ctrTitle"/>
          </p:nvPr>
        </p:nvSpPr>
        <p:spPr/>
        <p:txBody>
          <a:bodyPr/>
          <a:lstStyle/>
          <a:p>
            <a:r>
              <a:rPr lang="en-US" dirty="0"/>
              <a:t>Quantum Computing for </a:t>
            </a:r>
            <a:r>
              <a:rPr lang="en-US"/>
              <a:t>Computer Scientists</a:t>
            </a:r>
            <a:endParaRPr lang="en-US" dirty="0"/>
          </a:p>
        </p:txBody>
      </p:sp>
      <p:sp>
        <p:nvSpPr>
          <p:cNvPr id="3" name="Subtitle 2">
            <a:extLst>
              <a:ext uri="{FF2B5EF4-FFF2-40B4-BE49-F238E27FC236}">
                <a16:creationId xmlns:a16="http://schemas.microsoft.com/office/drawing/2014/main" id="{037E7A30-B548-48FB-BF16-C009B6DA3066}"/>
              </a:ext>
            </a:extLst>
          </p:cNvPr>
          <p:cNvSpPr>
            <a:spLocks noGrp="1"/>
          </p:cNvSpPr>
          <p:nvPr>
            <p:ph type="subTitle" idx="1"/>
          </p:nvPr>
        </p:nvSpPr>
        <p:spPr/>
        <p:txBody>
          <a:bodyPr/>
          <a:lstStyle/>
          <a:p>
            <a:r>
              <a:rPr lang="en-US" dirty="0"/>
              <a:t>The gate quantum computation model</a:t>
            </a:r>
          </a:p>
        </p:txBody>
      </p:sp>
      <p:sp>
        <p:nvSpPr>
          <p:cNvPr id="4" name="TextBox 3">
            <a:extLst>
              <a:ext uri="{FF2B5EF4-FFF2-40B4-BE49-F238E27FC236}">
                <a16:creationId xmlns:a16="http://schemas.microsoft.com/office/drawing/2014/main" id="{2881BAD6-BBFF-4F8D-8155-38AFEF9E9B82}"/>
              </a:ext>
            </a:extLst>
          </p:cNvPr>
          <p:cNvSpPr txBox="1"/>
          <p:nvPr/>
        </p:nvSpPr>
        <p:spPr>
          <a:xfrm>
            <a:off x="8815386" y="6265068"/>
            <a:ext cx="3228975" cy="369332"/>
          </a:xfrm>
          <a:prstGeom prst="rect">
            <a:avLst/>
          </a:prstGeom>
          <a:noFill/>
        </p:spPr>
        <p:txBody>
          <a:bodyPr wrap="square" rtlCol="0">
            <a:spAutoFit/>
          </a:bodyPr>
          <a:lstStyle/>
          <a:p>
            <a:r>
              <a:rPr lang="en-US" dirty="0"/>
              <a:t>Created by Andrew Helwer</a:t>
            </a:r>
          </a:p>
        </p:txBody>
      </p:sp>
      <p:pic>
        <p:nvPicPr>
          <p:cNvPr id="6" name="Picture 5">
            <a:extLst>
              <a:ext uri="{FF2B5EF4-FFF2-40B4-BE49-F238E27FC236}">
                <a16:creationId xmlns:a16="http://schemas.microsoft.com/office/drawing/2014/main" id="{269AF991-2968-42EB-B847-90B175F07370}"/>
              </a:ext>
            </a:extLst>
          </p:cNvPr>
          <p:cNvPicPr>
            <a:picLocks noChangeAspect="1"/>
          </p:cNvPicPr>
          <p:nvPr/>
        </p:nvPicPr>
        <p:blipFill>
          <a:blip r:embed="rId3"/>
          <a:stretch>
            <a:fillRect/>
          </a:stretch>
        </p:blipFill>
        <p:spPr>
          <a:xfrm>
            <a:off x="11263312" y="107611"/>
            <a:ext cx="838200" cy="295275"/>
          </a:xfrm>
          <a:prstGeom prst="rect">
            <a:avLst/>
          </a:prstGeom>
        </p:spPr>
      </p:pic>
    </p:spTree>
    <p:extLst>
      <p:ext uri="{BB962C8B-B14F-4D97-AF65-F5344CB8AC3E}">
        <p14:creationId xmlns:p14="http://schemas.microsoft.com/office/powerpoint/2010/main" val="17444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C3144-2CC1-4DD2-91FC-E51312E0F51F}"/>
              </a:ext>
            </a:extLst>
          </p:cNvPr>
          <p:cNvSpPr>
            <a:spLocks noGrp="1"/>
          </p:cNvSpPr>
          <p:nvPr>
            <p:ph type="title"/>
          </p:nvPr>
        </p:nvSpPr>
        <p:spPr/>
        <p:txBody>
          <a:bodyPr/>
          <a:lstStyle/>
          <a:p>
            <a:r>
              <a:rPr lang="en-US" dirty="0"/>
              <a:t>Operations on one classical bit (</a:t>
            </a:r>
            <a:r>
              <a:rPr lang="en-US" dirty="0" err="1"/>
              <a:t>cbit</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2D8D82-213A-49AA-B3ED-7D04A32054F8}"/>
                  </a:ext>
                </a:extLst>
              </p:cNvPr>
              <p:cNvSpPr>
                <a:spLocks noGrp="1"/>
              </p:cNvSpPr>
              <p:nvPr>
                <p:ph idx="1"/>
              </p:nvPr>
            </p:nvSpPr>
            <p:spPr>
              <a:xfrm>
                <a:off x="5883990" y="2594414"/>
                <a:ext cx="2141056" cy="970450"/>
              </a:xfrm>
            </p:spPr>
            <p:txBody>
              <a:bodyPr/>
              <a:lstStyle/>
              <a:p>
                <a:pPr marL="0" indent="0">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oMath>
                  </m:oMathPara>
                </a14:m>
                <a:endParaRPr lang="en-US" dirty="0"/>
              </a:p>
            </p:txBody>
          </p:sp>
        </mc:Choice>
        <mc:Fallback xmlns="">
          <p:sp>
            <p:nvSpPr>
              <p:cNvPr id="3" name="Content Placeholder 2">
                <a:extLst>
                  <a:ext uri="{FF2B5EF4-FFF2-40B4-BE49-F238E27FC236}">
                    <a16:creationId xmlns:a16="http://schemas.microsoft.com/office/drawing/2014/main" id="{682D8D82-213A-49AA-B3ED-7D04A32054F8}"/>
                  </a:ext>
                </a:extLst>
              </p:cNvPr>
              <p:cNvSpPr>
                <a:spLocks noGrp="1" noRot="1" noChangeAspect="1" noMove="1" noResize="1" noEditPoints="1" noAdjustHandles="1" noChangeArrowheads="1" noChangeShapeType="1" noTextEdit="1"/>
              </p:cNvSpPr>
              <p:nvPr>
                <p:ph idx="1"/>
              </p:nvPr>
            </p:nvSpPr>
            <p:spPr>
              <a:xfrm>
                <a:off x="5883990" y="2594414"/>
                <a:ext cx="2141056" cy="970450"/>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B67764B8-D218-4328-BB26-EE10C6AFAE90}"/>
                  </a:ext>
                </a:extLst>
              </p:cNvPr>
              <p:cNvSpPr txBox="1">
                <a:spLocks/>
              </p:cNvSpPr>
              <p:nvPr/>
            </p:nvSpPr>
            <p:spPr>
              <a:xfrm>
                <a:off x="8490842" y="2584998"/>
                <a:ext cx="2141056" cy="97045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i="1" smtClean="0">
                                    <a:latin typeface="Cambria Math" panose="02040503050406030204" pitchFamily="18" charset="0"/>
                                  </a:rPr>
                                  <m:t>1</m:t>
                                </m:r>
                              </m:e>
                              <m:e>
                                <m:r>
                                  <a:rPr lang="en-US" i="1" smtClean="0">
                                    <a:latin typeface="Cambria Math" panose="02040503050406030204" pitchFamily="18" charset="0"/>
                                  </a:rPr>
                                  <m:t>0</m:t>
                                </m:r>
                              </m:e>
                            </m:mr>
                            <m:mr>
                              <m:e>
                                <m:r>
                                  <a:rPr lang="en-US" i="1" smtClean="0">
                                    <a:latin typeface="Cambria Math" panose="02040503050406030204" pitchFamily="18" charset="0"/>
                                  </a:rPr>
                                  <m:t>0</m:t>
                                </m:r>
                              </m:e>
                              <m:e>
                                <m:r>
                                  <a:rPr lang="en-US" i="1" smtClean="0">
                                    <a:latin typeface="Cambria Math" panose="02040503050406030204" pitchFamily="18" charset="0"/>
                                  </a:rPr>
                                  <m:t>1</m:t>
                                </m:r>
                              </m:e>
                            </m:mr>
                          </m:m>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oMath>
                  </m:oMathPara>
                </a14:m>
                <a:endParaRPr lang="en-US" dirty="0"/>
              </a:p>
            </p:txBody>
          </p:sp>
        </mc:Choice>
        <mc:Fallback xmlns="">
          <p:sp>
            <p:nvSpPr>
              <p:cNvPr id="6" name="Content Placeholder 2">
                <a:extLst>
                  <a:ext uri="{FF2B5EF4-FFF2-40B4-BE49-F238E27FC236}">
                    <a16:creationId xmlns:a16="http://schemas.microsoft.com/office/drawing/2014/main" id="{B67764B8-D218-4328-BB26-EE10C6AFAE90}"/>
                  </a:ext>
                </a:extLst>
              </p:cNvPr>
              <p:cNvSpPr txBox="1">
                <a:spLocks noRot="1" noChangeAspect="1" noMove="1" noResize="1" noEditPoints="1" noAdjustHandles="1" noChangeArrowheads="1" noChangeShapeType="1" noTextEdit="1"/>
              </p:cNvSpPr>
              <p:nvPr/>
            </p:nvSpPr>
            <p:spPr>
              <a:xfrm>
                <a:off x="8490842" y="2584998"/>
                <a:ext cx="2141056" cy="970450"/>
              </a:xfrm>
              <a:prstGeom prst="rect">
                <a:avLst/>
              </a:prstGeom>
              <a:blipFill>
                <a:blip r:embed="rId4"/>
                <a:stretch>
                  <a:fillRect/>
                </a:stretch>
              </a:blipFill>
              <a:effectLst>
                <a:outerShdw blurRad="50800" dir="14400000">
                  <a:srgbClr val="000000">
                    <a:alpha val="40000"/>
                  </a:srgbClr>
                </a:outerShdw>
              </a:effectLst>
            </p:spPr>
            <p:txBody>
              <a:bodyPr/>
              <a:lstStyle/>
              <a:p>
                <a:r>
                  <a:rPr lang="en-US">
                    <a:noFill/>
                  </a:rPr>
                  <a:t> </a:t>
                </a:r>
              </a:p>
            </p:txBody>
          </p:sp>
        </mc:Fallback>
      </mc:AlternateContent>
      <p:sp>
        <p:nvSpPr>
          <p:cNvPr id="7" name="TextBox 6">
            <a:extLst>
              <a:ext uri="{FF2B5EF4-FFF2-40B4-BE49-F238E27FC236}">
                <a16:creationId xmlns:a16="http://schemas.microsoft.com/office/drawing/2014/main" id="{16BD119C-34D0-4656-8C56-8B5FEDF85E3D}"/>
              </a:ext>
            </a:extLst>
          </p:cNvPr>
          <p:cNvSpPr txBox="1"/>
          <p:nvPr/>
        </p:nvSpPr>
        <p:spPr>
          <a:xfrm>
            <a:off x="993348" y="2847196"/>
            <a:ext cx="1161641" cy="369332"/>
          </a:xfrm>
          <a:prstGeom prst="rect">
            <a:avLst/>
          </a:prstGeom>
          <a:noFill/>
        </p:spPr>
        <p:txBody>
          <a:bodyPr wrap="square" rtlCol="0">
            <a:spAutoFit/>
          </a:bodyPr>
          <a:lstStyle/>
          <a:p>
            <a:r>
              <a:rPr lang="en-US" dirty="0"/>
              <a:t>Identity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20F0045-98E8-4307-BC4D-D3C3CB54218C}"/>
                  </a:ext>
                </a:extLst>
              </p:cNvPr>
              <p:cNvSpPr txBox="1"/>
              <p:nvPr/>
            </p:nvSpPr>
            <p:spPr>
              <a:xfrm>
                <a:off x="2770660" y="2847196"/>
                <a:ext cx="11616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oMath>
                  </m:oMathPara>
                </a14:m>
                <a:endParaRPr lang="en-US" dirty="0"/>
              </a:p>
            </p:txBody>
          </p:sp>
        </mc:Choice>
        <mc:Fallback xmlns="">
          <p:sp>
            <p:nvSpPr>
              <p:cNvPr id="8" name="TextBox 7">
                <a:extLst>
                  <a:ext uri="{FF2B5EF4-FFF2-40B4-BE49-F238E27FC236}">
                    <a16:creationId xmlns:a16="http://schemas.microsoft.com/office/drawing/2014/main" id="{120F0045-98E8-4307-BC4D-D3C3CB54218C}"/>
                  </a:ext>
                </a:extLst>
              </p:cNvPr>
              <p:cNvSpPr txBox="1">
                <a:spLocks noRot="1" noChangeAspect="1" noMove="1" noResize="1" noEditPoints="1" noAdjustHandles="1" noChangeArrowheads="1" noChangeShapeType="1" noTextEdit="1"/>
              </p:cNvSpPr>
              <p:nvPr/>
            </p:nvSpPr>
            <p:spPr>
              <a:xfrm>
                <a:off x="2770660" y="2847196"/>
                <a:ext cx="1161642" cy="369332"/>
              </a:xfrm>
              <a:prstGeom prst="rect">
                <a:avLst/>
              </a:prstGeom>
              <a:blipFill>
                <a:blip r:embed="rId5"/>
                <a:stretch>
                  <a:fillRect b="-1639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6FD4A26-C11A-43FC-BD2C-03FF619FC357}"/>
              </a:ext>
            </a:extLst>
          </p:cNvPr>
          <p:cNvSpPr txBox="1"/>
          <p:nvPr/>
        </p:nvSpPr>
        <p:spPr>
          <a:xfrm>
            <a:off x="993347" y="3743960"/>
            <a:ext cx="1233831" cy="369332"/>
          </a:xfrm>
          <a:prstGeom prst="rect">
            <a:avLst/>
          </a:prstGeom>
          <a:noFill/>
        </p:spPr>
        <p:txBody>
          <a:bodyPr wrap="square" rtlCol="0">
            <a:spAutoFit/>
          </a:bodyPr>
          <a:lstStyle/>
          <a:p>
            <a:r>
              <a:rPr lang="en-US" dirty="0"/>
              <a:t>Negation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C73AA2-B301-4A9D-B1D4-F714C353D16B}"/>
                  </a:ext>
                </a:extLst>
              </p:cNvPr>
              <p:cNvSpPr txBox="1"/>
              <p:nvPr/>
            </p:nvSpPr>
            <p:spPr>
              <a:xfrm>
                <a:off x="2734566" y="3743960"/>
                <a:ext cx="1233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𝑥</m:t>
                      </m:r>
                    </m:oMath>
                  </m:oMathPara>
                </a14:m>
                <a:endParaRPr lang="en-US" dirty="0"/>
              </a:p>
            </p:txBody>
          </p:sp>
        </mc:Choice>
        <mc:Fallback xmlns="">
          <p:sp>
            <p:nvSpPr>
              <p:cNvPr id="11" name="TextBox 10">
                <a:extLst>
                  <a:ext uri="{FF2B5EF4-FFF2-40B4-BE49-F238E27FC236}">
                    <a16:creationId xmlns:a16="http://schemas.microsoft.com/office/drawing/2014/main" id="{52C73AA2-B301-4A9D-B1D4-F714C353D16B}"/>
                  </a:ext>
                </a:extLst>
              </p:cNvPr>
              <p:cNvSpPr txBox="1">
                <a:spLocks noRot="1" noChangeAspect="1" noMove="1" noResize="1" noEditPoints="1" noAdjustHandles="1" noChangeArrowheads="1" noChangeShapeType="1" noTextEdit="1"/>
              </p:cNvSpPr>
              <p:nvPr/>
            </p:nvSpPr>
            <p:spPr>
              <a:xfrm>
                <a:off x="2734566" y="3743960"/>
                <a:ext cx="1233830" cy="369332"/>
              </a:xfrm>
              <a:prstGeom prst="rect">
                <a:avLst/>
              </a:prstGeom>
              <a:blipFill>
                <a:blip r:embed="rId6"/>
                <a:stretch>
                  <a:fillRect l="-1485"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5CB2E876-3868-44E2-99B2-648992AD3C62}"/>
                  </a:ext>
                </a:extLst>
              </p:cNvPr>
              <p:cNvSpPr txBox="1">
                <a:spLocks/>
              </p:cNvSpPr>
              <p:nvPr/>
            </p:nvSpPr>
            <p:spPr>
              <a:xfrm>
                <a:off x="5883990" y="3485557"/>
                <a:ext cx="2141056" cy="97045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i="1" smtClean="0">
                                  <a:latin typeface="Cambria Math" panose="02040503050406030204" pitchFamily="18" charset="0"/>
                                </a:rPr>
                                <m:t>1</m:t>
                              </m:r>
                            </m:num>
                            <m:den>
                              <m:r>
                                <a:rPr lang="en-US" i="1" smtClean="0">
                                  <a:latin typeface="Cambria Math" panose="02040503050406030204" pitchFamily="18" charset="0"/>
                                </a:rPr>
                                <m:t>0</m:t>
                              </m:r>
                            </m:den>
                          </m:f>
                        </m:e>
                      </m:d>
                      <m:r>
                        <a:rPr lang="en-US"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oMath>
                  </m:oMathPara>
                </a14:m>
                <a:endParaRPr lang="en-US" dirty="0"/>
              </a:p>
            </p:txBody>
          </p:sp>
        </mc:Choice>
        <mc:Fallback xmlns="">
          <p:sp>
            <p:nvSpPr>
              <p:cNvPr id="13" name="Content Placeholder 2">
                <a:extLst>
                  <a:ext uri="{FF2B5EF4-FFF2-40B4-BE49-F238E27FC236}">
                    <a16:creationId xmlns:a16="http://schemas.microsoft.com/office/drawing/2014/main" id="{5CB2E876-3868-44E2-99B2-648992AD3C62}"/>
                  </a:ext>
                </a:extLst>
              </p:cNvPr>
              <p:cNvSpPr txBox="1">
                <a:spLocks noRot="1" noChangeAspect="1" noMove="1" noResize="1" noEditPoints="1" noAdjustHandles="1" noChangeArrowheads="1" noChangeShapeType="1" noTextEdit="1"/>
              </p:cNvSpPr>
              <p:nvPr/>
            </p:nvSpPr>
            <p:spPr>
              <a:xfrm>
                <a:off x="5883990" y="3485557"/>
                <a:ext cx="2141056" cy="970450"/>
              </a:xfrm>
              <a:prstGeom prst="rect">
                <a:avLst/>
              </a:prstGeom>
              <a:blipFill>
                <a:blip r:embed="rId7"/>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1C2CA855-C421-41D4-8B9E-C6F951B8C9C0}"/>
                  </a:ext>
                </a:extLst>
              </p:cNvPr>
              <p:cNvSpPr txBox="1">
                <a:spLocks/>
              </p:cNvSpPr>
              <p:nvPr/>
            </p:nvSpPr>
            <p:spPr>
              <a:xfrm>
                <a:off x="8490842" y="3480849"/>
                <a:ext cx="2141056" cy="97045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oMath>
                  </m:oMathPara>
                </a14:m>
                <a:endParaRPr lang="en-US" dirty="0"/>
              </a:p>
            </p:txBody>
          </p:sp>
        </mc:Choice>
        <mc:Fallback xmlns="">
          <p:sp>
            <p:nvSpPr>
              <p:cNvPr id="14" name="Content Placeholder 2">
                <a:extLst>
                  <a:ext uri="{FF2B5EF4-FFF2-40B4-BE49-F238E27FC236}">
                    <a16:creationId xmlns:a16="http://schemas.microsoft.com/office/drawing/2014/main" id="{1C2CA855-C421-41D4-8B9E-C6F951B8C9C0}"/>
                  </a:ext>
                </a:extLst>
              </p:cNvPr>
              <p:cNvSpPr txBox="1">
                <a:spLocks noRot="1" noChangeAspect="1" noMove="1" noResize="1" noEditPoints="1" noAdjustHandles="1" noChangeArrowheads="1" noChangeShapeType="1" noTextEdit="1"/>
              </p:cNvSpPr>
              <p:nvPr/>
            </p:nvSpPr>
            <p:spPr>
              <a:xfrm>
                <a:off x="8490842" y="3480849"/>
                <a:ext cx="2141056" cy="970450"/>
              </a:xfrm>
              <a:prstGeom prst="rect">
                <a:avLst/>
              </a:prstGeom>
              <a:blipFill>
                <a:blip r:embed="rId8"/>
                <a:stretch>
                  <a:fillRect/>
                </a:stretch>
              </a:blipFill>
              <a:effectLst>
                <a:outerShdw blurRad="50800" dir="14400000">
                  <a:srgbClr val="000000">
                    <a:alpha val="40000"/>
                  </a:srgbClr>
                </a:outerShdw>
              </a:effectLst>
            </p:spPr>
            <p:txBody>
              <a:bodyPr/>
              <a:lstStyle/>
              <a:p>
                <a:r>
                  <a:rPr lang="en-US">
                    <a:noFill/>
                  </a:rPr>
                  <a:t> </a:t>
                </a:r>
              </a:p>
            </p:txBody>
          </p:sp>
        </mc:Fallback>
      </mc:AlternateContent>
      <p:sp>
        <p:nvSpPr>
          <p:cNvPr id="15" name="TextBox 14">
            <a:extLst>
              <a:ext uri="{FF2B5EF4-FFF2-40B4-BE49-F238E27FC236}">
                <a16:creationId xmlns:a16="http://schemas.microsoft.com/office/drawing/2014/main" id="{43A7974C-364C-4BCB-B169-9A6D689DEAF9}"/>
              </a:ext>
            </a:extLst>
          </p:cNvPr>
          <p:cNvSpPr txBox="1"/>
          <p:nvPr/>
        </p:nvSpPr>
        <p:spPr>
          <a:xfrm>
            <a:off x="993347" y="4640724"/>
            <a:ext cx="1402273" cy="369332"/>
          </a:xfrm>
          <a:prstGeom prst="rect">
            <a:avLst/>
          </a:prstGeom>
          <a:noFill/>
        </p:spPr>
        <p:txBody>
          <a:bodyPr wrap="square" rtlCol="0">
            <a:spAutoFit/>
          </a:bodyPr>
          <a:lstStyle/>
          <a:p>
            <a:r>
              <a:rPr lang="en-US" dirty="0"/>
              <a:t>Constant-0</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B903CE1-2128-4E30-AE3A-562A3663C847}"/>
                  </a:ext>
                </a:extLst>
              </p:cNvPr>
              <p:cNvSpPr txBox="1"/>
              <p:nvPr/>
            </p:nvSpPr>
            <p:spPr>
              <a:xfrm>
                <a:off x="2734566" y="4640724"/>
                <a:ext cx="1233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=0</m:t>
                      </m:r>
                    </m:oMath>
                  </m:oMathPara>
                </a14:m>
                <a:endParaRPr lang="en-US" dirty="0"/>
              </a:p>
            </p:txBody>
          </p:sp>
        </mc:Choice>
        <mc:Fallback xmlns="">
          <p:sp>
            <p:nvSpPr>
              <p:cNvPr id="16" name="TextBox 15">
                <a:extLst>
                  <a:ext uri="{FF2B5EF4-FFF2-40B4-BE49-F238E27FC236}">
                    <a16:creationId xmlns:a16="http://schemas.microsoft.com/office/drawing/2014/main" id="{5B903CE1-2128-4E30-AE3A-562A3663C847}"/>
                  </a:ext>
                </a:extLst>
              </p:cNvPr>
              <p:cNvSpPr txBox="1">
                <a:spLocks noRot="1" noChangeAspect="1" noMove="1" noResize="1" noEditPoints="1" noAdjustHandles="1" noChangeArrowheads="1" noChangeShapeType="1" noTextEdit="1"/>
              </p:cNvSpPr>
              <p:nvPr/>
            </p:nvSpPr>
            <p:spPr>
              <a:xfrm>
                <a:off x="2734566" y="4640724"/>
                <a:ext cx="1233830" cy="369332"/>
              </a:xfrm>
              <a:prstGeom prst="rect">
                <a:avLst/>
              </a:prstGeom>
              <a:blipFill>
                <a:blip r:embed="rId9"/>
                <a:stretch>
                  <a:fillRect b="-16393"/>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288CA2C5-92C4-45C8-95EE-6DE4752F19F7}"/>
              </a:ext>
            </a:extLst>
          </p:cNvPr>
          <p:cNvSpPr txBox="1"/>
          <p:nvPr/>
        </p:nvSpPr>
        <p:spPr>
          <a:xfrm>
            <a:off x="993346" y="5537488"/>
            <a:ext cx="1402273" cy="369332"/>
          </a:xfrm>
          <a:prstGeom prst="rect">
            <a:avLst/>
          </a:prstGeom>
          <a:noFill/>
        </p:spPr>
        <p:txBody>
          <a:bodyPr wrap="square" rtlCol="0">
            <a:spAutoFit/>
          </a:bodyPr>
          <a:lstStyle/>
          <a:p>
            <a:r>
              <a:rPr lang="en-US" dirty="0"/>
              <a:t>Constant-1</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91B4ACB-42D4-48A2-B633-D37F02717F94}"/>
                  </a:ext>
                </a:extLst>
              </p:cNvPr>
              <p:cNvSpPr txBox="1"/>
              <p:nvPr/>
            </p:nvSpPr>
            <p:spPr>
              <a:xfrm>
                <a:off x="2675764" y="5537488"/>
                <a:ext cx="1233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oMath>
                  </m:oMathPara>
                </a14:m>
                <a:endParaRPr lang="en-US" dirty="0"/>
              </a:p>
            </p:txBody>
          </p:sp>
        </mc:Choice>
        <mc:Fallback xmlns="">
          <p:sp>
            <p:nvSpPr>
              <p:cNvPr id="18" name="TextBox 17">
                <a:extLst>
                  <a:ext uri="{FF2B5EF4-FFF2-40B4-BE49-F238E27FC236}">
                    <a16:creationId xmlns:a16="http://schemas.microsoft.com/office/drawing/2014/main" id="{491B4ACB-42D4-48A2-B633-D37F02717F94}"/>
                  </a:ext>
                </a:extLst>
              </p:cNvPr>
              <p:cNvSpPr txBox="1">
                <a:spLocks noRot="1" noChangeAspect="1" noMove="1" noResize="1" noEditPoints="1" noAdjustHandles="1" noChangeArrowheads="1" noChangeShapeType="1" noTextEdit="1"/>
              </p:cNvSpPr>
              <p:nvPr/>
            </p:nvSpPr>
            <p:spPr>
              <a:xfrm>
                <a:off x="2675764" y="5537488"/>
                <a:ext cx="1233830" cy="369332"/>
              </a:xfrm>
              <a:prstGeom prst="rect">
                <a:avLst/>
              </a:prstGeom>
              <a:blipFill>
                <a:blip r:embed="rId10"/>
                <a:stretch>
                  <a:fillRect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7A0F09AF-7C31-4C51-9ADA-9C1946967D4E}"/>
                  </a:ext>
                </a:extLst>
              </p:cNvPr>
              <p:cNvSpPr txBox="1">
                <a:spLocks/>
              </p:cNvSpPr>
              <p:nvPr/>
            </p:nvSpPr>
            <p:spPr>
              <a:xfrm>
                <a:off x="5883990" y="4456007"/>
                <a:ext cx="2141056" cy="97045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i="1" smtClean="0">
                                  <a:latin typeface="Cambria Math" panose="02040503050406030204" pitchFamily="18" charset="0"/>
                                </a:rPr>
                                <m:t>1</m:t>
                              </m:r>
                            </m:num>
                            <m:den>
                              <m:r>
                                <a:rPr lang="en-US" i="1" smtClean="0">
                                  <a:latin typeface="Cambria Math" panose="02040503050406030204" pitchFamily="18" charset="0"/>
                                </a:rPr>
                                <m:t>0</m:t>
                              </m:r>
                            </m:den>
                          </m:f>
                        </m:e>
                      </m:d>
                      <m:r>
                        <a:rPr lang="en-US"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oMath>
                  </m:oMathPara>
                </a14:m>
                <a:endParaRPr lang="en-US" dirty="0"/>
              </a:p>
            </p:txBody>
          </p:sp>
        </mc:Choice>
        <mc:Fallback xmlns="">
          <p:sp>
            <p:nvSpPr>
              <p:cNvPr id="19" name="Content Placeholder 2">
                <a:extLst>
                  <a:ext uri="{FF2B5EF4-FFF2-40B4-BE49-F238E27FC236}">
                    <a16:creationId xmlns:a16="http://schemas.microsoft.com/office/drawing/2014/main" id="{7A0F09AF-7C31-4C51-9ADA-9C1946967D4E}"/>
                  </a:ext>
                </a:extLst>
              </p:cNvPr>
              <p:cNvSpPr txBox="1">
                <a:spLocks noRot="1" noChangeAspect="1" noMove="1" noResize="1" noEditPoints="1" noAdjustHandles="1" noChangeArrowheads="1" noChangeShapeType="1" noTextEdit="1"/>
              </p:cNvSpPr>
              <p:nvPr/>
            </p:nvSpPr>
            <p:spPr>
              <a:xfrm>
                <a:off x="5883990" y="4456007"/>
                <a:ext cx="2141056" cy="970450"/>
              </a:xfrm>
              <a:prstGeom prst="rect">
                <a:avLst/>
              </a:prstGeom>
              <a:blipFill>
                <a:blip r:embed="rId11"/>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27E2ACFA-EEE6-4DD7-8C0F-8BCE4B871E26}"/>
                  </a:ext>
                </a:extLst>
              </p:cNvPr>
              <p:cNvSpPr txBox="1">
                <a:spLocks/>
              </p:cNvSpPr>
              <p:nvPr/>
            </p:nvSpPr>
            <p:spPr>
              <a:xfrm>
                <a:off x="8490842" y="4448977"/>
                <a:ext cx="2141056" cy="97045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oMath>
                  </m:oMathPara>
                </a14:m>
                <a:endParaRPr lang="en-US" dirty="0"/>
              </a:p>
            </p:txBody>
          </p:sp>
        </mc:Choice>
        <mc:Fallback xmlns="">
          <p:sp>
            <p:nvSpPr>
              <p:cNvPr id="20" name="Content Placeholder 2">
                <a:extLst>
                  <a:ext uri="{FF2B5EF4-FFF2-40B4-BE49-F238E27FC236}">
                    <a16:creationId xmlns:a16="http://schemas.microsoft.com/office/drawing/2014/main" id="{27E2ACFA-EEE6-4DD7-8C0F-8BCE4B871E26}"/>
                  </a:ext>
                </a:extLst>
              </p:cNvPr>
              <p:cNvSpPr txBox="1">
                <a:spLocks noRot="1" noChangeAspect="1" noMove="1" noResize="1" noEditPoints="1" noAdjustHandles="1" noChangeArrowheads="1" noChangeShapeType="1" noTextEdit="1"/>
              </p:cNvSpPr>
              <p:nvPr/>
            </p:nvSpPr>
            <p:spPr>
              <a:xfrm>
                <a:off x="8490842" y="4448977"/>
                <a:ext cx="2141056" cy="970450"/>
              </a:xfrm>
              <a:prstGeom prst="rect">
                <a:avLst/>
              </a:prstGeom>
              <a:blipFill>
                <a:blip r:embed="rId12"/>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1B93FEEC-F115-4735-AF84-A6F3AE227C79}"/>
                  </a:ext>
                </a:extLst>
              </p:cNvPr>
              <p:cNvSpPr txBox="1">
                <a:spLocks/>
              </p:cNvSpPr>
              <p:nvPr/>
            </p:nvSpPr>
            <p:spPr>
              <a:xfrm>
                <a:off x="5893373" y="5347150"/>
                <a:ext cx="2141056" cy="97045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i="1" smtClean="0">
                                  <a:latin typeface="Cambria Math" panose="02040503050406030204" pitchFamily="18" charset="0"/>
                                </a:rPr>
                                <m:t>1</m:t>
                              </m:r>
                            </m:num>
                            <m:den>
                              <m:r>
                                <a:rPr lang="en-US" i="1" smtClean="0">
                                  <a:latin typeface="Cambria Math" panose="02040503050406030204" pitchFamily="18" charset="0"/>
                                </a:rPr>
                                <m:t>0</m:t>
                              </m:r>
                            </m:den>
                          </m:f>
                        </m:e>
                      </m:d>
                      <m:r>
                        <a:rPr lang="en-US"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oMath>
                  </m:oMathPara>
                </a14:m>
                <a:endParaRPr lang="en-US" dirty="0"/>
              </a:p>
            </p:txBody>
          </p:sp>
        </mc:Choice>
        <mc:Fallback xmlns="">
          <p:sp>
            <p:nvSpPr>
              <p:cNvPr id="21" name="Content Placeholder 2">
                <a:extLst>
                  <a:ext uri="{FF2B5EF4-FFF2-40B4-BE49-F238E27FC236}">
                    <a16:creationId xmlns:a16="http://schemas.microsoft.com/office/drawing/2014/main" id="{1B93FEEC-F115-4735-AF84-A6F3AE227C79}"/>
                  </a:ext>
                </a:extLst>
              </p:cNvPr>
              <p:cNvSpPr txBox="1">
                <a:spLocks noRot="1" noChangeAspect="1" noMove="1" noResize="1" noEditPoints="1" noAdjustHandles="1" noChangeArrowheads="1" noChangeShapeType="1" noTextEdit="1"/>
              </p:cNvSpPr>
              <p:nvPr/>
            </p:nvSpPr>
            <p:spPr>
              <a:xfrm>
                <a:off x="5893373" y="5347150"/>
                <a:ext cx="2141056" cy="970450"/>
              </a:xfrm>
              <a:prstGeom prst="rect">
                <a:avLst/>
              </a:prstGeom>
              <a:blipFill>
                <a:blip r:embed="rId13"/>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653BC238-F028-4798-B7D3-C2F20EC5C162}"/>
                  </a:ext>
                </a:extLst>
              </p:cNvPr>
              <p:cNvSpPr txBox="1">
                <a:spLocks/>
              </p:cNvSpPr>
              <p:nvPr/>
            </p:nvSpPr>
            <p:spPr>
              <a:xfrm>
                <a:off x="8490842" y="5347150"/>
                <a:ext cx="2141056" cy="97045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oMath>
                  </m:oMathPara>
                </a14:m>
                <a:endParaRPr lang="en-US" dirty="0"/>
              </a:p>
            </p:txBody>
          </p:sp>
        </mc:Choice>
        <mc:Fallback xmlns="">
          <p:sp>
            <p:nvSpPr>
              <p:cNvPr id="22" name="Content Placeholder 2">
                <a:extLst>
                  <a:ext uri="{FF2B5EF4-FFF2-40B4-BE49-F238E27FC236}">
                    <a16:creationId xmlns:a16="http://schemas.microsoft.com/office/drawing/2014/main" id="{653BC238-F028-4798-B7D3-C2F20EC5C162}"/>
                  </a:ext>
                </a:extLst>
              </p:cNvPr>
              <p:cNvSpPr txBox="1">
                <a:spLocks noRot="1" noChangeAspect="1" noMove="1" noResize="1" noEditPoints="1" noAdjustHandles="1" noChangeArrowheads="1" noChangeShapeType="1" noTextEdit="1"/>
              </p:cNvSpPr>
              <p:nvPr/>
            </p:nvSpPr>
            <p:spPr>
              <a:xfrm>
                <a:off x="8490842" y="5347150"/>
                <a:ext cx="2141056" cy="970450"/>
              </a:xfrm>
              <a:prstGeom prst="rect">
                <a:avLst/>
              </a:prstGeom>
              <a:blipFill>
                <a:blip r:embed="rId14"/>
                <a:stretch>
                  <a:fillRect/>
                </a:stretch>
              </a:blipFill>
              <a:effectLst>
                <a:outerShdw blurRad="50800" dir="14400000">
                  <a:srgbClr val="000000">
                    <a:alpha val="40000"/>
                  </a:srgbClr>
                </a:outerShdw>
              </a:effectLst>
            </p:spPr>
            <p:txBody>
              <a:bodyPr/>
              <a:lstStyle/>
              <a:p>
                <a:r>
                  <a:rPr lang="en-US">
                    <a:noFill/>
                  </a:rPr>
                  <a:t> </a:t>
                </a:r>
              </a:p>
            </p:txBody>
          </p:sp>
        </mc:Fallback>
      </mc:AlternateContent>
      <p:sp>
        <p:nvSpPr>
          <p:cNvPr id="27" name="Flowchart: Connector 26">
            <a:extLst>
              <a:ext uri="{FF2B5EF4-FFF2-40B4-BE49-F238E27FC236}">
                <a16:creationId xmlns:a16="http://schemas.microsoft.com/office/drawing/2014/main" id="{9DCF451C-1EF9-4845-A76E-568091E89F36}"/>
              </a:ext>
            </a:extLst>
          </p:cNvPr>
          <p:cNvSpPr>
            <a:spLocks noChangeAspect="1"/>
          </p:cNvSpPr>
          <p:nvPr/>
        </p:nvSpPr>
        <p:spPr>
          <a:xfrm>
            <a:off x="4484500" y="2847196"/>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DBCEE744-2E5C-497D-86DA-AA54F9AC8A5A}"/>
              </a:ext>
            </a:extLst>
          </p:cNvPr>
          <p:cNvSpPr>
            <a:spLocks noChangeAspect="1"/>
          </p:cNvSpPr>
          <p:nvPr/>
        </p:nvSpPr>
        <p:spPr>
          <a:xfrm>
            <a:off x="4484501" y="3172750"/>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63A0FFC0-04CB-4A10-86A4-C4236C1CBFC5}"/>
              </a:ext>
            </a:extLst>
          </p:cNvPr>
          <p:cNvSpPr>
            <a:spLocks noChangeAspect="1"/>
          </p:cNvSpPr>
          <p:nvPr/>
        </p:nvSpPr>
        <p:spPr>
          <a:xfrm>
            <a:off x="5096442" y="2838932"/>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43CD632E-75F6-4A33-831F-327FDAEC2321}"/>
              </a:ext>
            </a:extLst>
          </p:cNvPr>
          <p:cNvSpPr>
            <a:spLocks noChangeAspect="1"/>
          </p:cNvSpPr>
          <p:nvPr/>
        </p:nvSpPr>
        <p:spPr>
          <a:xfrm>
            <a:off x="5090658" y="3172750"/>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1E9996B5-75C5-4EE4-B4BC-0328C530F4E6}"/>
              </a:ext>
            </a:extLst>
          </p:cNvPr>
          <p:cNvSpPr>
            <a:spLocks noChangeAspect="1"/>
          </p:cNvSpPr>
          <p:nvPr/>
        </p:nvSpPr>
        <p:spPr>
          <a:xfrm>
            <a:off x="4478716" y="3787738"/>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BE1E614A-E9ED-4F2F-B9D4-2C533960C667}"/>
              </a:ext>
            </a:extLst>
          </p:cNvPr>
          <p:cNvSpPr>
            <a:spLocks noChangeAspect="1"/>
          </p:cNvSpPr>
          <p:nvPr/>
        </p:nvSpPr>
        <p:spPr>
          <a:xfrm>
            <a:off x="4478717" y="4113292"/>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D5DFCBD7-A2B1-4622-9E35-8B1CEABD0F05}"/>
              </a:ext>
            </a:extLst>
          </p:cNvPr>
          <p:cNvSpPr>
            <a:spLocks noChangeAspect="1"/>
          </p:cNvSpPr>
          <p:nvPr/>
        </p:nvSpPr>
        <p:spPr>
          <a:xfrm>
            <a:off x="5090658" y="3779474"/>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F807617D-AB20-4986-A572-A85D3258756F}"/>
              </a:ext>
            </a:extLst>
          </p:cNvPr>
          <p:cNvSpPr>
            <a:spLocks noChangeAspect="1"/>
          </p:cNvSpPr>
          <p:nvPr/>
        </p:nvSpPr>
        <p:spPr>
          <a:xfrm>
            <a:off x="5084874" y="4113292"/>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FD93D45C-366A-41F6-8BC5-3BD484CF8490}"/>
              </a:ext>
            </a:extLst>
          </p:cNvPr>
          <p:cNvSpPr>
            <a:spLocks noChangeAspect="1"/>
          </p:cNvSpPr>
          <p:nvPr/>
        </p:nvSpPr>
        <p:spPr>
          <a:xfrm>
            <a:off x="4490284" y="4650440"/>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id="{276323F0-9604-4ED6-962C-1203E7C942E9}"/>
              </a:ext>
            </a:extLst>
          </p:cNvPr>
          <p:cNvSpPr>
            <a:spLocks noChangeAspect="1"/>
          </p:cNvSpPr>
          <p:nvPr/>
        </p:nvSpPr>
        <p:spPr>
          <a:xfrm>
            <a:off x="4490285" y="4975994"/>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3E4EAC40-FAA8-4D31-A023-3E90C6F66AA8}"/>
              </a:ext>
            </a:extLst>
          </p:cNvPr>
          <p:cNvSpPr>
            <a:spLocks noChangeAspect="1"/>
          </p:cNvSpPr>
          <p:nvPr/>
        </p:nvSpPr>
        <p:spPr>
          <a:xfrm>
            <a:off x="5102226" y="4642176"/>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160081EB-55B5-4166-9C21-D92043BB5715}"/>
              </a:ext>
            </a:extLst>
          </p:cNvPr>
          <p:cNvSpPr>
            <a:spLocks noChangeAspect="1"/>
          </p:cNvSpPr>
          <p:nvPr/>
        </p:nvSpPr>
        <p:spPr>
          <a:xfrm>
            <a:off x="5096442" y="4975994"/>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88C1E4F7-398B-4F1B-B0E0-2FF3AD1B7306}"/>
              </a:ext>
            </a:extLst>
          </p:cNvPr>
          <p:cNvSpPr>
            <a:spLocks noChangeAspect="1"/>
          </p:cNvSpPr>
          <p:nvPr/>
        </p:nvSpPr>
        <p:spPr>
          <a:xfrm>
            <a:off x="4490284" y="5581266"/>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1152FCD8-A25E-4F47-B441-01925272FC5F}"/>
              </a:ext>
            </a:extLst>
          </p:cNvPr>
          <p:cNvSpPr>
            <a:spLocks noChangeAspect="1"/>
          </p:cNvSpPr>
          <p:nvPr/>
        </p:nvSpPr>
        <p:spPr>
          <a:xfrm>
            <a:off x="4490285" y="5906820"/>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81463603-7801-4E53-AFD2-125984F9E91B}"/>
              </a:ext>
            </a:extLst>
          </p:cNvPr>
          <p:cNvSpPr>
            <a:spLocks noChangeAspect="1"/>
          </p:cNvSpPr>
          <p:nvPr/>
        </p:nvSpPr>
        <p:spPr>
          <a:xfrm>
            <a:off x="5102226" y="5573002"/>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B53AF348-7258-49AC-8BB5-6B4C70F59226}"/>
              </a:ext>
            </a:extLst>
          </p:cNvPr>
          <p:cNvSpPr>
            <a:spLocks noChangeAspect="1"/>
          </p:cNvSpPr>
          <p:nvPr/>
        </p:nvSpPr>
        <p:spPr>
          <a:xfrm>
            <a:off x="5096442" y="5906820"/>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DC6FD0C-97DC-4F33-82E2-F3611CD61274}"/>
              </a:ext>
            </a:extLst>
          </p:cNvPr>
          <p:cNvCxnSpPr>
            <a:cxnSpLocks/>
          </p:cNvCxnSpPr>
          <p:nvPr/>
        </p:nvCxnSpPr>
        <p:spPr>
          <a:xfrm>
            <a:off x="4685211" y="2880536"/>
            <a:ext cx="313508" cy="0"/>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364C082-F313-41CB-9F46-7D9E13AAC460}"/>
              </a:ext>
            </a:extLst>
          </p:cNvPr>
          <p:cNvCxnSpPr>
            <a:cxnSpLocks/>
          </p:cNvCxnSpPr>
          <p:nvPr/>
        </p:nvCxnSpPr>
        <p:spPr>
          <a:xfrm>
            <a:off x="4685211" y="3215802"/>
            <a:ext cx="313508" cy="0"/>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5701FFB-5F87-4743-B3A6-0B3AD5E6C8B5}"/>
              </a:ext>
            </a:extLst>
          </p:cNvPr>
          <p:cNvCxnSpPr>
            <a:cxnSpLocks/>
          </p:cNvCxnSpPr>
          <p:nvPr/>
        </p:nvCxnSpPr>
        <p:spPr>
          <a:xfrm>
            <a:off x="4685211" y="4687581"/>
            <a:ext cx="313508" cy="0"/>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C13E429-E7DE-4388-9D32-77FC47F512D6}"/>
              </a:ext>
            </a:extLst>
          </p:cNvPr>
          <p:cNvCxnSpPr>
            <a:cxnSpLocks/>
          </p:cNvCxnSpPr>
          <p:nvPr/>
        </p:nvCxnSpPr>
        <p:spPr>
          <a:xfrm>
            <a:off x="4685211" y="5960934"/>
            <a:ext cx="313508" cy="0"/>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55784DA-0127-4E67-8F80-9017CA2A2FA9}"/>
              </a:ext>
            </a:extLst>
          </p:cNvPr>
          <p:cNvCxnSpPr>
            <a:cxnSpLocks/>
          </p:cNvCxnSpPr>
          <p:nvPr/>
        </p:nvCxnSpPr>
        <p:spPr>
          <a:xfrm>
            <a:off x="4629417" y="3873842"/>
            <a:ext cx="393078" cy="2394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78C6975-A63B-423E-85E1-2D6BA6CCBB93}"/>
              </a:ext>
            </a:extLst>
          </p:cNvPr>
          <p:cNvCxnSpPr>
            <a:cxnSpLocks/>
          </p:cNvCxnSpPr>
          <p:nvPr/>
        </p:nvCxnSpPr>
        <p:spPr>
          <a:xfrm>
            <a:off x="4638562" y="5655914"/>
            <a:ext cx="369302" cy="2394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2B08CF0-3DB1-40C2-94E5-1201957832BB}"/>
              </a:ext>
            </a:extLst>
          </p:cNvPr>
          <p:cNvCxnSpPr>
            <a:cxnSpLocks/>
          </p:cNvCxnSpPr>
          <p:nvPr/>
        </p:nvCxnSpPr>
        <p:spPr>
          <a:xfrm flipV="1">
            <a:off x="4629417" y="3865578"/>
            <a:ext cx="396744" cy="2377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D20C7C3-D617-4239-9961-09BC4985FF45}"/>
              </a:ext>
            </a:extLst>
          </p:cNvPr>
          <p:cNvCxnSpPr>
            <a:cxnSpLocks/>
          </p:cNvCxnSpPr>
          <p:nvPr/>
        </p:nvCxnSpPr>
        <p:spPr>
          <a:xfrm flipV="1">
            <a:off x="4645056" y="4776451"/>
            <a:ext cx="415723" cy="227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E3D09D40-2FD1-4A6B-8277-20F39BBDBF3E}"/>
                  </a:ext>
                </a:extLst>
              </p:cNvPr>
              <p:cNvSpPr txBox="1"/>
              <p:nvPr/>
            </p:nvSpPr>
            <p:spPr>
              <a:xfrm>
                <a:off x="4329381" y="2797915"/>
                <a:ext cx="121399"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US" sz="1200" dirty="0"/>
              </a:p>
            </p:txBody>
          </p:sp>
        </mc:Choice>
        <mc:Fallback xmlns="">
          <p:sp>
            <p:nvSpPr>
              <p:cNvPr id="70" name="TextBox 69">
                <a:extLst>
                  <a:ext uri="{FF2B5EF4-FFF2-40B4-BE49-F238E27FC236}">
                    <a16:creationId xmlns:a16="http://schemas.microsoft.com/office/drawing/2014/main" id="{E3D09D40-2FD1-4A6B-8277-20F39BBDBF3E}"/>
                  </a:ext>
                </a:extLst>
              </p:cNvPr>
              <p:cNvSpPr txBox="1">
                <a:spLocks noRot="1" noChangeAspect="1" noMove="1" noResize="1" noEditPoints="1" noAdjustHandles="1" noChangeArrowheads="1" noChangeShapeType="1" noTextEdit="1"/>
              </p:cNvSpPr>
              <p:nvPr/>
            </p:nvSpPr>
            <p:spPr>
              <a:xfrm>
                <a:off x="4329381" y="2797915"/>
                <a:ext cx="121399" cy="184666"/>
              </a:xfrm>
              <a:prstGeom prst="rect">
                <a:avLst/>
              </a:prstGeom>
              <a:blipFill>
                <a:blip r:embed="rId15"/>
                <a:stretch>
                  <a:fillRect l="-30000" r="-3000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3BEE95EC-A651-4EEF-9A06-E0D629A76A26}"/>
                  </a:ext>
                </a:extLst>
              </p:cNvPr>
              <p:cNvSpPr txBox="1"/>
              <p:nvPr/>
            </p:nvSpPr>
            <p:spPr>
              <a:xfrm>
                <a:off x="5249775" y="2797915"/>
                <a:ext cx="121399"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US" sz="1200" dirty="0"/>
              </a:p>
            </p:txBody>
          </p:sp>
        </mc:Choice>
        <mc:Fallback xmlns="">
          <p:sp>
            <p:nvSpPr>
              <p:cNvPr id="72" name="TextBox 71">
                <a:extLst>
                  <a:ext uri="{FF2B5EF4-FFF2-40B4-BE49-F238E27FC236}">
                    <a16:creationId xmlns:a16="http://schemas.microsoft.com/office/drawing/2014/main" id="{3BEE95EC-A651-4EEF-9A06-E0D629A76A26}"/>
                  </a:ext>
                </a:extLst>
              </p:cNvPr>
              <p:cNvSpPr txBox="1">
                <a:spLocks noRot="1" noChangeAspect="1" noMove="1" noResize="1" noEditPoints="1" noAdjustHandles="1" noChangeArrowheads="1" noChangeShapeType="1" noTextEdit="1"/>
              </p:cNvSpPr>
              <p:nvPr/>
            </p:nvSpPr>
            <p:spPr>
              <a:xfrm>
                <a:off x="5249775" y="2797915"/>
                <a:ext cx="121399" cy="184666"/>
              </a:xfrm>
              <a:prstGeom prst="rect">
                <a:avLst/>
              </a:prstGeom>
              <a:blipFill>
                <a:blip r:embed="rId15"/>
                <a:stretch>
                  <a:fillRect l="-30000" r="-3000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C9FC8B3B-0EEB-4D80-BD63-D3589A098BA6}"/>
                  </a:ext>
                </a:extLst>
              </p:cNvPr>
              <p:cNvSpPr txBox="1"/>
              <p:nvPr/>
            </p:nvSpPr>
            <p:spPr>
              <a:xfrm>
                <a:off x="4325454" y="3745683"/>
                <a:ext cx="121399"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US" sz="1200" dirty="0"/>
              </a:p>
            </p:txBody>
          </p:sp>
        </mc:Choice>
        <mc:Fallback xmlns="">
          <p:sp>
            <p:nvSpPr>
              <p:cNvPr id="73" name="TextBox 72">
                <a:extLst>
                  <a:ext uri="{FF2B5EF4-FFF2-40B4-BE49-F238E27FC236}">
                    <a16:creationId xmlns:a16="http://schemas.microsoft.com/office/drawing/2014/main" id="{C9FC8B3B-0EEB-4D80-BD63-D3589A098BA6}"/>
                  </a:ext>
                </a:extLst>
              </p:cNvPr>
              <p:cNvSpPr txBox="1">
                <a:spLocks noRot="1" noChangeAspect="1" noMove="1" noResize="1" noEditPoints="1" noAdjustHandles="1" noChangeArrowheads="1" noChangeShapeType="1" noTextEdit="1"/>
              </p:cNvSpPr>
              <p:nvPr/>
            </p:nvSpPr>
            <p:spPr>
              <a:xfrm>
                <a:off x="4325454" y="3745683"/>
                <a:ext cx="121399" cy="184666"/>
              </a:xfrm>
              <a:prstGeom prst="rect">
                <a:avLst/>
              </a:prstGeom>
              <a:blipFill>
                <a:blip r:embed="rId15"/>
                <a:stretch>
                  <a:fillRect l="-31579" r="-36842"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E07C8DC9-D25E-4A46-8C7C-7A951CD29623}"/>
                  </a:ext>
                </a:extLst>
              </p:cNvPr>
              <p:cNvSpPr txBox="1"/>
              <p:nvPr/>
            </p:nvSpPr>
            <p:spPr>
              <a:xfrm>
                <a:off x="5253135" y="3724319"/>
                <a:ext cx="121399"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US" sz="1200" dirty="0"/>
              </a:p>
            </p:txBody>
          </p:sp>
        </mc:Choice>
        <mc:Fallback xmlns="">
          <p:sp>
            <p:nvSpPr>
              <p:cNvPr id="74" name="TextBox 73">
                <a:extLst>
                  <a:ext uri="{FF2B5EF4-FFF2-40B4-BE49-F238E27FC236}">
                    <a16:creationId xmlns:a16="http://schemas.microsoft.com/office/drawing/2014/main" id="{E07C8DC9-D25E-4A46-8C7C-7A951CD29623}"/>
                  </a:ext>
                </a:extLst>
              </p:cNvPr>
              <p:cNvSpPr txBox="1">
                <a:spLocks noRot="1" noChangeAspect="1" noMove="1" noResize="1" noEditPoints="1" noAdjustHandles="1" noChangeArrowheads="1" noChangeShapeType="1" noTextEdit="1"/>
              </p:cNvSpPr>
              <p:nvPr/>
            </p:nvSpPr>
            <p:spPr>
              <a:xfrm>
                <a:off x="5253135" y="3724319"/>
                <a:ext cx="121399" cy="184666"/>
              </a:xfrm>
              <a:prstGeom prst="rect">
                <a:avLst/>
              </a:prstGeom>
              <a:blipFill>
                <a:blip r:embed="rId15"/>
                <a:stretch>
                  <a:fillRect l="-30000" r="-3000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1E5FE60E-B3BD-41D4-92D6-0991956EF2BD}"/>
                  </a:ext>
                </a:extLst>
              </p:cNvPr>
              <p:cNvSpPr txBox="1"/>
              <p:nvPr/>
            </p:nvSpPr>
            <p:spPr>
              <a:xfrm>
                <a:off x="4324984" y="4592895"/>
                <a:ext cx="121399"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US" sz="1200" dirty="0"/>
              </a:p>
            </p:txBody>
          </p:sp>
        </mc:Choice>
        <mc:Fallback xmlns="">
          <p:sp>
            <p:nvSpPr>
              <p:cNvPr id="75" name="TextBox 74">
                <a:extLst>
                  <a:ext uri="{FF2B5EF4-FFF2-40B4-BE49-F238E27FC236}">
                    <a16:creationId xmlns:a16="http://schemas.microsoft.com/office/drawing/2014/main" id="{1E5FE60E-B3BD-41D4-92D6-0991956EF2BD}"/>
                  </a:ext>
                </a:extLst>
              </p:cNvPr>
              <p:cNvSpPr txBox="1">
                <a:spLocks noRot="1" noChangeAspect="1" noMove="1" noResize="1" noEditPoints="1" noAdjustHandles="1" noChangeArrowheads="1" noChangeShapeType="1" noTextEdit="1"/>
              </p:cNvSpPr>
              <p:nvPr/>
            </p:nvSpPr>
            <p:spPr>
              <a:xfrm>
                <a:off x="4324984" y="4592895"/>
                <a:ext cx="121399" cy="184666"/>
              </a:xfrm>
              <a:prstGeom prst="rect">
                <a:avLst/>
              </a:prstGeom>
              <a:blipFill>
                <a:blip r:embed="rId16"/>
                <a:stretch>
                  <a:fillRect l="-30000" r="-30000"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718F5B55-2748-4334-BC37-DAA227EA0A8D}"/>
                  </a:ext>
                </a:extLst>
              </p:cNvPr>
              <p:cNvSpPr txBox="1"/>
              <p:nvPr/>
            </p:nvSpPr>
            <p:spPr>
              <a:xfrm>
                <a:off x="5259274" y="4595924"/>
                <a:ext cx="121399"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US" sz="1200" dirty="0"/>
              </a:p>
            </p:txBody>
          </p:sp>
        </mc:Choice>
        <mc:Fallback xmlns="">
          <p:sp>
            <p:nvSpPr>
              <p:cNvPr id="76" name="TextBox 75">
                <a:extLst>
                  <a:ext uri="{FF2B5EF4-FFF2-40B4-BE49-F238E27FC236}">
                    <a16:creationId xmlns:a16="http://schemas.microsoft.com/office/drawing/2014/main" id="{718F5B55-2748-4334-BC37-DAA227EA0A8D}"/>
                  </a:ext>
                </a:extLst>
              </p:cNvPr>
              <p:cNvSpPr txBox="1">
                <a:spLocks noRot="1" noChangeAspect="1" noMove="1" noResize="1" noEditPoints="1" noAdjustHandles="1" noChangeArrowheads="1" noChangeShapeType="1" noTextEdit="1"/>
              </p:cNvSpPr>
              <p:nvPr/>
            </p:nvSpPr>
            <p:spPr>
              <a:xfrm>
                <a:off x="5259274" y="4595924"/>
                <a:ext cx="121399" cy="184666"/>
              </a:xfrm>
              <a:prstGeom prst="rect">
                <a:avLst/>
              </a:prstGeom>
              <a:blipFill>
                <a:blip r:embed="rId15"/>
                <a:stretch>
                  <a:fillRect l="-30000" r="-3000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FFB36B3E-81AE-4EF3-9765-496710513A53}"/>
                  </a:ext>
                </a:extLst>
              </p:cNvPr>
              <p:cNvSpPr txBox="1"/>
              <p:nvPr/>
            </p:nvSpPr>
            <p:spPr>
              <a:xfrm>
                <a:off x="4324984" y="5523721"/>
                <a:ext cx="121399"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US" sz="1200" dirty="0"/>
              </a:p>
            </p:txBody>
          </p:sp>
        </mc:Choice>
        <mc:Fallback xmlns="">
          <p:sp>
            <p:nvSpPr>
              <p:cNvPr id="77" name="TextBox 76">
                <a:extLst>
                  <a:ext uri="{FF2B5EF4-FFF2-40B4-BE49-F238E27FC236}">
                    <a16:creationId xmlns:a16="http://schemas.microsoft.com/office/drawing/2014/main" id="{FFB36B3E-81AE-4EF3-9765-496710513A53}"/>
                  </a:ext>
                </a:extLst>
              </p:cNvPr>
              <p:cNvSpPr txBox="1">
                <a:spLocks noRot="1" noChangeAspect="1" noMove="1" noResize="1" noEditPoints="1" noAdjustHandles="1" noChangeArrowheads="1" noChangeShapeType="1" noTextEdit="1"/>
              </p:cNvSpPr>
              <p:nvPr/>
            </p:nvSpPr>
            <p:spPr>
              <a:xfrm>
                <a:off x="4324984" y="5523721"/>
                <a:ext cx="121399" cy="184666"/>
              </a:xfrm>
              <a:prstGeom prst="rect">
                <a:avLst/>
              </a:prstGeom>
              <a:blipFill>
                <a:blip r:embed="rId16"/>
                <a:stretch>
                  <a:fillRect l="-30000" r="-3000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CFED920-CBD4-4546-91E0-EC5CA7AE02B3}"/>
                  </a:ext>
                </a:extLst>
              </p:cNvPr>
              <p:cNvSpPr txBox="1"/>
              <p:nvPr/>
            </p:nvSpPr>
            <p:spPr>
              <a:xfrm>
                <a:off x="5257644" y="5519786"/>
                <a:ext cx="121399"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US" sz="1200" dirty="0"/>
              </a:p>
            </p:txBody>
          </p:sp>
        </mc:Choice>
        <mc:Fallback xmlns="">
          <p:sp>
            <p:nvSpPr>
              <p:cNvPr id="78" name="TextBox 77">
                <a:extLst>
                  <a:ext uri="{FF2B5EF4-FFF2-40B4-BE49-F238E27FC236}">
                    <a16:creationId xmlns:a16="http://schemas.microsoft.com/office/drawing/2014/main" id="{7CFED920-CBD4-4546-91E0-EC5CA7AE02B3}"/>
                  </a:ext>
                </a:extLst>
              </p:cNvPr>
              <p:cNvSpPr txBox="1">
                <a:spLocks noRot="1" noChangeAspect="1" noMove="1" noResize="1" noEditPoints="1" noAdjustHandles="1" noChangeArrowheads="1" noChangeShapeType="1" noTextEdit="1"/>
              </p:cNvSpPr>
              <p:nvPr/>
            </p:nvSpPr>
            <p:spPr>
              <a:xfrm>
                <a:off x="5257644" y="5519786"/>
                <a:ext cx="121399" cy="184666"/>
              </a:xfrm>
              <a:prstGeom prst="rect">
                <a:avLst/>
              </a:prstGeom>
              <a:blipFill>
                <a:blip r:embed="rId17"/>
                <a:stretch>
                  <a:fillRect l="-30000" r="-30000"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0F9B1B3-3928-4E61-9C1F-0BBAC496B3BB}"/>
                  </a:ext>
                </a:extLst>
              </p:cNvPr>
              <p:cNvSpPr txBox="1"/>
              <p:nvPr/>
            </p:nvSpPr>
            <p:spPr>
              <a:xfrm>
                <a:off x="4325960" y="3123469"/>
                <a:ext cx="12824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xmlns="">
          <p:sp>
            <p:nvSpPr>
              <p:cNvPr id="79" name="TextBox 78">
                <a:extLst>
                  <a:ext uri="{FF2B5EF4-FFF2-40B4-BE49-F238E27FC236}">
                    <a16:creationId xmlns:a16="http://schemas.microsoft.com/office/drawing/2014/main" id="{00F9B1B3-3928-4E61-9C1F-0BBAC496B3BB}"/>
                  </a:ext>
                </a:extLst>
              </p:cNvPr>
              <p:cNvSpPr txBox="1">
                <a:spLocks noRot="1" noChangeAspect="1" noMove="1" noResize="1" noEditPoints="1" noAdjustHandles="1" noChangeArrowheads="1" noChangeShapeType="1" noTextEdit="1"/>
              </p:cNvSpPr>
              <p:nvPr/>
            </p:nvSpPr>
            <p:spPr>
              <a:xfrm>
                <a:off x="4325960" y="3123469"/>
                <a:ext cx="128240" cy="184666"/>
              </a:xfrm>
              <a:prstGeom prst="rect">
                <a:avLst/>
              </a:prstGeom>
              <a:blipFill>
                <a:blip r:embed="rId18"/>
                <a:stretch>
                  <a:fillRect l="-23810" r="-2857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3BA87AE-CD3E-4B2E-A313-311BEB9DDC8B}"/>
                  </a:ext>
                </a:extLst>
              </p:cNvPr>
              <p:cNvSpPr txBox="1"/>
              <p:nvPr/>
            </p:nvSpPr>
            <p:spPr>
              <a:xfrm>
                <a:off x="5246294" y="3123469"/>
                <a:ext cx="12824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xmlns="">
          <p:sp>
            <p:nvSpPr>
              <p:cNvPr id="80" name="TextBox 79">
                <a:extLst>
                  <a:ext uri="{FF2B5EF4-FFF2-40B4-BE49-F238E27FC236}">
                    <a16:creationId xmlns:a16="http://schemas.microsoft.com/office/drawing/2014/main" id="{93BA87AE-CD3E-4B2E-A313-311BEB9DDC8B}"/>
                  </a:ext>
                </a:extLst>
              </p:cNvPr>
              <p:cNvSpPr txBox="1">
                <a:spLocks noRot="1" noChangeAspect="1" noMove="1" noResize="1" noEditPoints="1" noAdjustHandles="1" noChangeArrowheads="1" noChangeShapeType="1" noTextEdit="1"/>
              </p:cNvSpPr>
              <p:nvPr/>
            </p:nvSpPr>
            <p:spPr>
              <a:xfrm>
                <a:off x="5246294" y="3123469"/>
                <a:ext cx="128240" cy="184666"/>
              </a:xfrm>
              <a:prstGeom prst="rect">
                <a:avLst/>
              </a:prstGeom>
              <a:blipFill>
                <a:blip r:embed="rId18"/>
                <a:stretch>
                  <a:fillRect l="-23810" r="-28571"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3A581AA-2793-4FE2-88A1-91DA3D331D7C}"/>
                  </a:ext>
                </a:extLst>
              </p:cNvPr>
              <p:cNvSpPr txBox="1"/>
              <p:nvPr/>
            </p:nvSpPr>
            <p:spPr>
              <a:xfrm>
                <a:off x="4320597" y="4069737"/>
                <a:ext cx="12824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xmlns="">
          <p:sp>
            <p:nvSpPr>
              <p:cNvPr id="81" name="TextBox 80">
                <a:extLst>
                  <a:ext uri="{FF2B5EF4-FFF2-40B4-BE49-F238E27FC236}">
                    <a16:creationId xmlns:a16="http://schemas.microsoft.com/office/drawing/2014/main" id="{03A581AA-2793-4FE2-88A1-91DA3D331D7C}"/>
                  </a:ext>
                </a:extLst>
              </p:cNvPr>
              <p:cNvSpPr txBox="1">
                <a:spLocks noRot="1" noChangeAspect="1" noMove="1" noResize="1" noEditPoints="1" noAdjustHandles="1" noChangeArrowheads="1" noChangeShapeType="1" noTextEdit="1"/>
              </p:cNvSpPr>
              <p:nvPr/>
            </p:nvSpPr>
            <p:spPr>
              <a:xfrm>
                <a:off x="4320597" y="4069737"/>
                <a:ext cx="128240" cy="184666"/>
              </a:xfrm>
              <a:prstGeom prst="rect">
                <a:avLst/>
              </a:prstGeom>
              <a:blipFill>
                <a:blip r:embed="rId18"/>
                <a:stretch>
                  <a:fillRect l="-23810" r="-2857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544B72B5-15A7-43E0-B267-B5CC7B591E55}"/>
                  </a:ext>
                </a:extLst>
              </p:cNvPr>
              <p:cNvSpPr txBox="1"/>
              <p:nvPr/>
            </p:nvSpPr>
            <p:spPr>
              <a:xfrm>
                <a:off x="5244897" y="4064011"/>
                <a:ext cx="12824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xmlns="">
          <p:sp>
            <p:nvSpPr>
              <p:cNvPr id="82" name="TextBox 81">
                <a:extLst>
                  <a:ext uri="{FF2B5EF4-FFF2-40B4-BE49-F238E27FC236}">
                    <a16:creationId xmlns:a16="http://schemas.microsoft.com/office/drawing/2014/main" id="{544B72B5-15A7-43E0-B267-B5CC7B591E55}"/>
                  </a:ext>
                </a:extLst>
              </p:cNvPr>
              <p:cNvSpPr txBox="1">
                <a:spLocks noRot="1" noChangeAspect="1" noMove="1" noResize="1" noEditPoints="1" noAdjustHandles="1" noChangeArrowheads="1" noChangeShapeType="1" noTextEdit="1"/>
              </p:cNvSpPr>
              <p:nvPr/>
            </p:nvSpPr>
            <p:spPr>
              <a:xfrm>
                <a:off x="5244897" y="4064011"/>
                <a:ext cx="128240" cy="184666"/>
              </a:xfrm>
              <a:prstGeom prst="rect">
                <a:avLst/>
              </a:prstGeom>
              <a:blipFill>
                <a:blip r:embed="rId18"/>
                <a:stretch>
                  <a:fillRect l="-23810" r="-2857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E8C3808B-FDED-41FE-8EA0-1CD4742068D8}"/>
                  </a:ext>
                </a:extLst>
              </p:cNvPr>
              <p:cNvSpPr txBox="1"/>
              <p:nvPr/>
            </p:nvSpPr>
            <p:spPr>
              <a:xfrm>
                <a:off x="4320597" y="4925172"/>
                <a:ext cx="12824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xmlns="">
          <p:sp>
            <p:nvSpPr>
              <p:cNvPr id="83" name="TextBox 82">
                <a:extLst>
                  <a:ext uri="{FF2B5EF4-FFF2-40B4-BE49-F238E27FC236}">
                    <a16:creationId xmlns:a16="http://schemas.microsoft.com/office/drawing/2014/main" id="{E8C3808B-FDED-41FE-8EA0-1CD4742068D8}"/>
                  </a:ext>
                </a:extLst>
              </p:cNvPr>
              <p:cNvSpPr txBox="1">
                <a:spLocks noRot="1" noChangeAspect="1" noMove="1" noResize="1" noEditPoints="1" noAdjustHandles="1" noChangeArrowheads="1" noChangeShapeType="1" noTextEdit="1"/>
              </p:cNvSpPr>
              <p:nvPr/>
            </p:nvSpPr>
            <p:spPr>
              <a:xfrm>
                <a:off x="4320597" y="4925172"/>
                <a:ext cx="128240" cy="184666"/>
              </a:xfrm>
              <a:prstGeom prst="rect">
                <a:avLst/>
              </a:prstGeom>
              <a:blipFill>
                <a:blip r:embed="rId18"/>
                <a:stretch>
                  <a:fillRect l="-23810" r="-2857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9614A75F-9339-43E2-BA91-C910B4CF278F}"/>
                  </a:ext>
                </a:extLst>
              </p:cNvPr>
              <p:cNvSpPr txBox="1"/>
              <p:nvPr/>
            </p:nvSpPr>
            <p:spPr>
              <a:xfrm>
                <a:off x="5244897" y="4928689"/>
                <a:ext cx="12824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xmlns="">
          <p:sp>
            <p:nvSpPr>
              <p:cNvPr id="84" name="TextBox 83">
                <a:extLst>
                  <a:ext uri="{FF2B5EF4-FFF2-40B4-BE49-F238E27FC236}">
                    <a16:creationId xmlns:a16="http://schemas.microsoft.com/office/drawing/2014/main" id="{9614A75F-9339-43E2-BA91-C910B4CF278F}"/>
                  </a:ext>
                </a:extLst>
              </p:cNvPr>
              <p:cNvSpPr txBox="1">
                <a:spLocks noRot="1" noChangeAspect="1" noMove="1" noResize="1" noEditPoints="1" noAdjustHandles="1" noChangeArrowheads="1" noChangeShapeType="1" noTextEdit="1"/>
              </p:cNvSpPr>
              <p:nvPr/>
            </p:nvSpPr>
            <p:spPr>
              <a:xfrm>
                <a:off x="5244897" y="4928689"/>
                <a:ext cx="128240" cy="184666"/>
              </a:xfrm>
              <a:prstGeom prst="rect">
                <a:avLst/>
              </a:prstGeom>
              <a:blipFill>
                <a:blip r:embed="rId18"/>
                <a:stretch>
                  <a:fillRect l="-23810" r="-2857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B5309FCA-6B4C-45A5-9133-908E7DD4CB6F}"/>
                  </a:ext>
                </a:extLst>
              </p:cNvPr>
              <p:cNvSpPr txBox="1"/>
              <p:nvPr/>
            </p:nvSpPr>
            <p:spPr>
              <a:xfrm>
                <a:off x="4329306" y="5867901"/>
                <a:ext cx="12824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xmlns="">
          <p:sp>
            <p:nvSpPr>
              <p:cNvPr id="85" name="TextBox 84">
                <a:extLst>
                  <a:ext uri="{FF2B5EF4-FFF2-40B4-BE49-F238E27FC236}">
                    <a16:creationId xmlns:a16="http://schemas.microsoft.com/office/drawing/2014/main" id="{B5309FCA-6B4C-45A5-9133-908E7DD4CB6F}"/>
                  </a:ext>
                </a:extLst>
              </p:cNvPr>
              <p:cNvSpPr txBox="1">
                <a:spLocks noRot="1" noChangeAspect="1" noMove="1" noResize="1" noEditPoints="1" noAdjustHandles="1" noChangeArrowheads="1" noChangeShapeType="1" noTextEdit="1"/>
              </p:cNvSpPr>
              <p:nvPr/>
            </p:nvSpPr>
            <p:spPr>
              <a:xfrm>
                <a:off x="4329306" y="5867901"/>
                <a:ext cx="128240" cy="184666"/>
              </a:xfrm>
              <a:prstGeom prst="rect">
                <a:avLst/>
              </a:prstGeom>
              <a:blipFill>
                <a:blip r:embed="rId18"/>
                <a:stretch>
                  <a:fillRect l="-23810" r="-2857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0F82A064-A78F-4EA3-B1AB-1D1C6E74C0E8}"/>
                  </a:ext>
                </a:extLst>
              </p:cNvPr>
              <p:cNvSpPr txBox="1"/>
              <p:nvPr/>
            </p:nvSpPr>
            <p:spPr>
              <a:xfrm>
                <a:off x="5253588" y="5862020"/>
                <a:ext cx="12824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m:t>
                      </m:r>
                    </m:oMath>
                  </m:oMathPara>
                </a14:m>
                <a:endParaRPr lang="en-US" sz="1200" dirty="0"/>
              </a:p>
            </p:txBody>
          </p:sp>
        </mc:Choice>
        <mc:Fallback xmlns="">
          <p:sp>
            <p:nvSpPr>
              <p:cNvPr id="86" name="TextBox 85">
                <a:extLst>
                  <a:ext uri="{FF2B5EF4-FFF2-40B4-BE49-F238E27FC236}">
                    <a16:creationId xmlns:a16="http://schemas.microsoft.com/office/drawing/2014/main" id="{0F82A064-A78F-4EA3-B1AB-1D1C6E74C0E8}"/>
                  </a:ext>
                </a:extLst>
              </p:cNvPr>
              <p:cNvSpPr txBox="1">
                <a:spLocks noRot="1" noChangeAspect="1" noMove="1" noResize="1" noEditPoints="1" noAdjustHandles="1" noChangeArrowheads="1" noChangeShapeType="1" noTextEdit="1"/>
              </p:cNvSpPr>
              <p:nvPr/>
            </p:nvSpPr>
            <p:spPr>
              <a:xfrm>
                <a:off x="5253588" y="5862020"/>
                <a:ext cx="128240" cy="184666"/>
              </a:xfrm>
              <a:prstGeom prst="rect">
                <a:avLst/>
              </a:prstGeom>
              <a:blipFill>
                <a:blip r:embed="rId18"/>
                <a:stretch>
                  <a:fillRect l="-23810" r="-28571" b="-10000"/>
                </a:stretch>
              </a:blipFill>
            </p:spPr>
            <p:txBody>
              <a:bodyPr/>
              <a:lstStyle/>
              <a:p>
                <a:r>
                  <a:rPr lang="en-US">
                    <a:noFill/>
                  </a:rPr>
                  <a:t> </a:t>
                </a:r>
              </a:p>
            </p:txBody>
          </p:sp>
        </mc:Fallback>
      </mc:AlternateContent>
    </p:spTree>
    <p:extLst>
      <p:ext uri="{BB962C8B-B14F-4D97-AF65-F5344CB8AC3E}">
        <p14:creationId xmlns:p14="http://schemas.microsoft.com/office/powerpoint/2010/main" val="165286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BA47-1046-439E-BD9D-EB619CF07C26}"/>
              </a:ext>
            </a:extLst>
          </p:cNvPr>
          <p:cNvSpPr>
            <a:spLocks noGrp="1"/>
          </p:cNvSpPr>
          <p:nvPr>
            <p:ph type="title"/>
          </p:nvPr>
        </p:nvSpPr>
        <p:spPr/>
        <p:txBody>
          <a:bodyPr/>
          <a:lstStyle/>
          <a:p>
            <a:r>
              <a:rPr lang="en-US" dirty="0"/>
              <a:t>Reversible computing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8B28FA-4C50-482A-BEB8-3B5B5BF0A248}"/>
                  </a:ext>
                </a:extLst>
              </p:cNvPr>
              <p:cNvSpPr>
                <a:spLocks noGrp="1"/>
              </p:cNvSpPr>
              <p:nvPr>
                <p:ph idx="1"/>
              </p:nvPr>
            </p:nvSpPr>
            <p:spPr/>
            <p:txBody>
              <a:bodyPr/>
              <a:lstStyle/>
              <a:p>
                <a:r>
                  <a:rPr lang="en-US" dirty="0"/>
                  <a:t>Reversible means given the operation and output value, you can find the input value</a:t>
                </a:r>
              </a:p>
              <a:p>
                <a:pPr lvl="1"/>
                <a:r>
                  <a:rPr lang="en-US" dirty="0"/>
                  <a:t>For </a:t>
                </a:r>
                <a14:m>
                  <m:oMath xmlns:m="http://schemas.openxmlformats.org/officeDocument/2006/math">
                    <m:r>
                      <a:rPr lang="en-US" b="0" i="1" smtClean="0">
                        <a:latin typeface="Cambria Math" panose="02040503050406030204" pitchFamily="18" charset="0"/>
                      </a:rPr>
                      <m:t>𝐴𝑥</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given </a:t>
                </a:r>
                <a14:m>
                  <m:oMath xmlns:m="http://schemas.openxmlformats.org/officeDocument/2006/math">
                    <m:r>
                      <a:rPr lang="en-US" i="1" dirty="0" smtClean="0">
                        <a:latin typeface="Cambria Math" panose="02040503050406030204" pitchFamily="18" charset="0"/>
                      </a:rPr>
                      <m:t>𝑏</m:t>
                    </m:r>
                  </m:oMath>
                </a14:m>
                <a:r>
                  <a:rPr lang="en-US" dirty="0"/>
                  <a:t> and </a:t>
                </a:r>
                <a14:m>
                  <m:oMath xmlns:m="http://schemas.openxmlformats.org/officeDocument/2006/math">
                    <m:r>
                      <a:rPr lang="en-US" i="1" dirty="0" smtClean="0">
                        <a:latin typeface="Cambria Math" panose="02040503050406030204" pitchFamily="18" charset="0"/>
                      </a:rPr>
                      <m:t>𝐴</m:t>
                    </m:r>
                  </m:oMath>
                </a14:m>
                <a:r>
                  <a:rPr lang="en-US" dirty="0"/>
                  <a:t>, you can uniquely find </a:t>
                </a:r>
                <a14:m>
                  <m:oMath xmlns:m="http://schemas.openxmlformats.org/officeDocument/2006/math">
                    <m:r>
                      <a:rPr lang="en-US" i="1" dirty="0" smtClean="0">
                        <a:latin typeface="Cambria Math" panose="02040503050406030204" pitchFamily="18" charset="0"/>
                      </a:rPr>
                      <m:t>𝑥</m:t>
                    </m:r>
                  </m:oMath>
                </a14:m>
                <a:endParaRPr lang="en-US" dirty="0"/>
              </a:p>
              <a:p>
                <a:r>
                  <a:rPr lang="en-US" dirty="0"/>
                  <a:t>Operations which permute are reversible; operations which erase &amp; overwrite are not</a:t>
                </a:r>
              </a:p>
              <a:p>
                <a:pPr lvl="1"/>
                <a:r>
                  <a:rPr lang="en-US" dirty="0"/>
                  <a:t>Identity and Negation are reversible</a:t>
                </a:r>
              </a:p>
              <a:p>
                <a:pPr lvl="1"/>
                <a:r>
                  <a:rPr lang="en-US" dirty="0"/>
                  <a:t>Constant-0 and Constant-1 are not reversible</a:t>
                </a:r>
              </a:p>
              <a:p>
                <a:r>
                  <a:rPr lang="en-US" dirty="0"/>
                  <a:t>Quantum computers use only reversible operations, so we will only care about those</a:t>
                </a:r>
              </a:p>
            </p:txBody>
          </p:sp>
        </mc:Choice>
        <mc:Fallback xmlns="">
          <p:sp>
            <p:nvSpPr>
              <p:cNvPr id="3" name="Content Placeholder 2">
                <a:extLst>
                  <a:ext uri="{FF2B5EF4-FFF2-40B4-BE49-F238E27FC236}">
                    <a16:creationId xmlns:a16="http://schemas.microsoft.com/office/drawing/2014/main" id="{A98B28FA-4C50-482A-BEB8-3B5B5BF0A248}"/>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130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262B-2829-4C2A-A2CF-078FFCC0AF00}"/>
              </a:ext>
            </a:extLst>
          </p:cNvPr>
          <p:cNvSpPr>
            <a:spLocks noGrp="1"/>
          </p:cNvSpPr>
          <p:nvPr>
            <p:ph type="title"/>
          </p:nvPr>
        </p:nvSpPr>
        <p:spPr/>
        <p:txBody>
          <a:bodyPr/>
          <a:lstStyle/>
          <a:p>
            <a:r>
              <a:rPr lang="en-US" dirty="0"/>
              <a:t>Review: tensor product of vectors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58CEB7-66B1-4235-8C2F-93230F09FF02}"/>
                  </a:ext>
                </a:extLst>
              </p:cNvPr>
              <p:cNvSpPr>
                <a:spLocks noGrp="1"/>
              </p:cNvSpPr>
              <p:nvPr>
                <p:ph idx="1"/>
              </p:nvPr>
            </p:nvSpPr>
            <p:spPr>
              <a:xfrm>
                <a:off x="810000" y="2823846"/>
                <a:ext cx="3276479" cy="1206713"/>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type m:val="noBa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num>
                                    <m:den>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den>
                                  </m:f>
                                </m:e>
                              </m:d>
                            </m:num>
                            <m:den>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0</m:t>
                                          </m:r>
                                        </m:sub>
                                      </m:sSub>
                                    </m:num>
                                    <m:den>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den>
                                  </m:f>
                                </m:e>
                              </m:d>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mr>
                            <m:m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mr>
                                </m:m>
                              </m:e>
                            </m:mr>
                          </m:m>
                        </m:e>
                      </m:d>
                    </m:oMath>
                  </m:oMathPara>
                </a14:m>
                <a:endParaRPr lang="en-US" dirty="0"/>
              </a:p>
            </p:txBody>
          </p:sp>
        </mc:Choice>
        <mc:Fallback xmlns="">
          <p:sp>
            <p:nvSpPr>
              <p:cNvPr id="3" name="Content Placeholder 2">
                <a:extLst>
                  <a:ext uri="{FF2B5EF4-FFF2-40B4-BE49-F238E27FC236}">
                    <a16:creationId xmlns:a16="http://schemas.microsoft.com/office/drawing/2014/main" id="{AF58CEB7-66B1-4235-8C2F-93230F09FF02}"/>
                  </a:ext>
                </a:extLst>
              </p:cNvPr>
              <p:cNvSpPr>
                <a:spLocks noGrp="1" noRot="1" noChangeAspect="1" noMove="1" noResize="1" noEditPoints="1" noAdjustHandles="1" noChangeArrowheads="1" noChangeShapeType="1" noTextEdit="1"/>
              </p:cNvSpPr>
              <p:nvPr>
                <p:ph idx="1"/>
              </p:nvPr>
            </p:nvSpPr>
            <p:spPr>
              <a:xfrm>
                <a:off x="810000" y="2823846"/>
                <a:ext cx="3276479" cy="1206713"/>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7532AAC-6F22-4DCE-B69D-E74E5BBBF515}"/>
                  </a:ext>
                </a:extLst>
              </p:cNvPr>
              <p:cNvSpPr txBox="1">
                <a:spLocks/>
              </p:cNvSpPr>
              <p:nvPr/>
            </p:nvSpPr>
            <p:spPr>
              <a:xfrm>
                <a:off x="810000" y="4151214"/>
                <a:ext cx="3478779" cy="2041970"/>
              </a:xfrm>
              <a:prstGeom prst="rect">
                <a:avLst/>
              </a:prstGeom>
              <a:effectLst>
                <a:outerShdw blurRad="50800" dir="14400000">
                  <a:srgbClr val="000000">
                    <a:alpha val="40000"/>
                  </a:srgbClr>
                </a:outerShdw>
              </a:effectLst>
            </p:spPr>
            <p:txBody>
              <a:bodyPr vert="horz" lIns="91440" tIns="45720" rIns="91440" bIns="45720" rtlCol="0" anchor="ctr">
                <a:normAutofit fontScale="925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type m:val="noBa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rPr>
                                    <m:t>𝑥</m:t>
                                  </m:r>
                                </m:e>
                                <m:sub>
                                  <m:r>
                                    <a:rPr lang="en-US" i="1" smtClean="0">
                                      <a:latin typeface="Cambria Math" panose="02040503050406030204" pitchFamily="18" charset="0"/>
                                    </a:rPr>
                                    <m:t>0</m:t>
                                  </m:r>
                                </m:sub>
                              </m:sSub>
                            </m:num>
                            <m:den>
                              <m:sSub>
                                <m:sSubPr>
                                  <m:ctrlPr>
                                    <a:rPr lang="en-US" i="1" smtClean="0">
                                      <a:latin typeface="Cambria Math" panose="02040503050406030204" pitchFamily="18" charset="0"/>
                                    </a:rPr>
                                  </m:ctrlPr>
                                </m:sSubPr>
                                <m:e>
                                  <m:r>
                                    <a:rPr lang="en-US" i="1" smtClean="0">
                                      <a:latin typeface="Cambria Math" panose="02040503050406030204" pitchFamily="18" charset="0"/>
                                    </a:rPr>
                                    <m:t>𝑥</m:t>
                                  </m:r>
                                </m:e>
                                <m:sub>
                                  <m:r>
                                    <a:rPr lang="en-US" i="1" smtClean="0">
                                      <a:latin typeface="Cambria Math" panose="02040503050406030204" pitchFamily="18" charset="0"/>
                                    </a:rPr>
                                    <m:t>1</m:t>
                                  </m:r>
                                </m:sub>
                              </m:sSub>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i="1" smtClean="0">
                                      <a:latin typeface="Cambria Math" panose="02040503050406030204" pitchFamily="18" charset="0"/>
                                    </a:rPr>
                                    <m:t>0</m:t>
                                  </m:r>
                                </m:sub>
                              </m:sSub>
                            </m:num>
                            <m:den>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i="1" smtClean="0">
                                      <a:latin typeface="Cambria Math" panose="02040503050406030204" pitchFamily="18" charset="0"/>
                                    </a:rPr>
                                    <m:t>1</m:t>
                                  </m:r>
                                </m:sub>
                              </m:sSub>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0</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1</m:t>
                                  </m:r>
                                </m:sub>
                              </m:sSub>
                            </m:den>
                          </m:f>
                        </m:e>
                      </m:d>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i="1" smtClean="0">
                                        <a:latin typeface="Cambria Math" panose="02040503050406030204" pitchFamily="18" charset="0"/>
                                      </a:rPr>
                                      <m:t>𝑥</m:t>
                                    </m:r>
                                  </m:e>
                                  <m:sub>
                                    <m:r>
                                      <a:rPr lang="en-US" i="1" smtClean="0">
                                        <a:latin typeface="Cambria Math" panose="02040503050406030204" pitchFamily="18" charset="0"/>
                                      </a:rPr>
                                      <m:t>0</m:t>
                                    </m:r>
                                  </m:sub>
                                </m:sSub>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i="1" smtClean="0">
                                        <a:latin typeface="Cambria Math" panose="02040503050406030204" pitchFamily="18" charset="0"/>
                                      </a:rPr>
                                      <m:t>0</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m:t>
                                    </m:r>
                                  </m:sub>
                                </m:sSub>
                              </m:e>
                            </m:mr>
                            <m:mr>
                              <m:e>
                                <m:sSub>
                                  <m:sSubPr>
                                    <m:ctrlPr>
                                      <a:rPr lang="en-US" i="1" smtClean="0">
                                        <a:latin typeface="Cambria Math" panose="02040503050406030204" pitchFamily="18" charset="0"/>
                                      </a:rPr>
                                    </m:ctrlPr>
                                  </m:sSubPr>
                                  <m:e>
                                    <m:r>
                                      <a:rPr lang="en-US" i="1" smtClean="0">
                                        <a:latin typeface="Cambria Math" panose="02040503050406030204" pitchFamily="18" charset="0"/>
                                      </a:rPr>
                                      <m:t>𝑥</m:t>
                                    </m:r>
                                  </m:e>
                                  <m:sub>
                                    <m:r>
                                      <a:rPr lang="en-US" i="1" smtClean="0">
                                        <a:latin typeface="Cambria Math" panose="02040503050406030204" pitchFamily="18" charset="0"/>
                                      </a:rPr>
                                      <m:t>0</m:t>
                                    </m:r>
                                  </m:sub>
                                </m:sSub>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0</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e>
                            </m:mr>
                            <m:m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i="1" smtClean="0">
                                              <a:latin typeface="Cambria Math" panose="02040503050406030204" pitchFamily="18" charset="0"/>
                                            </a:rPr>
                                          </m:ctrlPr>
                                        </m:sSubPr>
                                        <m:e>
                                          <m:r>
                                            <a:rPr lang="en-US" i="1" smtClean="0">
                                              <a:latin typeface="Cambria Math" panose="02040503050406030204" pitchFamily="18" charset="0"/>
                                            </a:rPr>
                                            <m:t>𝑦</m:t>
                                          </m:r>
                                        </m:e>
                                        <m:sub>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m:t>
                                          </m:r>
                                        </m:sub>
                                      </m:sSub>
                                    </m:e>
                                  </m:mr>
                                  <m:m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m:t>
                                                </m:r>
                                              </m:sub>
                                            </m:sSub>
                                          </m:e>
                                        </m:mr>
                                        <m:m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m:t>
                                                      </m:r>
                                                    </m:sub>
                                                  </m:sSub>
                                                </m:e>
                                              </m:m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e>
                                              </m:mr>
                                            </m:m>
                                          </m:e>
                                        </m:mr>
                                      </m:m>
                                    </m:e>
                                  </m:mr>
                                </m:m>
                              </m:e>
                            </m:mr>
                          </m:m>
                        </m:e>
                      </m:d>
                    </m:oMath>
                  </m:oMathPara>
                </a14:m>
                <a:endParaRPr lang="en-US" dirty="0"/>
              </a:p>
            </p:txBody>
          </p:sp>
        </mc:Choice>
        <mc:Fallback xmlns="">
          <p:sp>
            <p:nvSpPr>
              <p:cNvPr id="4" name="Content Placeholder 2">
                <a:extLst>
                  <a:ext uri="{FF2B5EF4-FFF2-40B4-BE49-F238E27FC236}">
                    <a16:creationId xmlns:a16="http://schemas.microsoft.com/office/drawing/2014/main" id="{57532AAC-6F22-4DCE-B69D-E74E5BBBF515}"/>
                  </a:ext>
                </a:extLst>
              </p:cNvPr>
              <p:cNvSpPr txBox="1">
                <a:spLocks noRot="1" noChangeAspect="1" noMove="1" noResize="1" noEditPoints="1" noAdjustHandles="1" noChangeArrowheads="1" noChangeShapeType="1" noTextEdit="1"/>
              </p:cNvSpPr>
              <p:nvPr/>
            </p:nvSpPr>
            <p:spPr>
              <a:xfrm>
                <a:off x="810000" y="4151214"/>
                <a:ext cx="3478779" cy="2041970"/>
              </a:xfrm>
              <a:prstGeom prst="rect">
                <a:avLst/>
              </a:prstGeom>
              <a:blipFill>
                <a:blip r:embed="rId4"/>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D7D2FDA-F8DF-4DF9-8932-0958DC862C45}"/>
                  </a:ext>
                </a:extLst>
              </p:cNvPr>
              <p:cNvSpPr/>
              <p:nvPr/>
            </p:nvSpPr>
            <p:spPr>
              <a:xfrm>
                <a:off x="6898222" y="2901001"/>
                <a:ext cx="2194382" cy="10524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e>
                      </m:d>
                      <m:r>
                        <a:rPr lang="en-US" i="1">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3</m:t>
                                </m:r>
                              </m:e>
                            </m:mr>
                            <m:mr>
                              <m:e>
                                <m:r>
                                  <a:rPr lang="en-US" b="0" i="1" smtClean="0">
                                    <a:latin typeface="Cambria Math" panose="02040503050406030204" pitchFamily="18" charset="0"/>
                                  </a:rPr>
                                  <m:t>4</m:t>
                                </m:r>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6</m:t>
                                      </m:r>
                                    </m:e>
                                  </m:mr>
                                  <m:mr>
                                    <m:e>
                                      <m:r>
                                        <a:rPr lang="en-US" b="0" i="1" smtClean="0">
                                          <a:latin typeface="Cambria Math" panose="02040503050406030204" pitchFamily="18" charset="0"/>
                                        </a:rPr>
                                        <m:t>8</m:t>
                                      </m:r>
                                    </m:e>
                                  </m:mr>
                                </m:m>
                              </m:e>
                            </m:mr>
                          </m:m>
                        </m:e>
                      </m:d>
                    </m:oMath>
                  </m:oMathPara>
                </a14:m>
                <a:endParaRPr lang="en-US" dirty="0"/>
              </a:p>
            </p:txBody>
          </p:sp>
        </mc:Choice>
        <mc:Fallback xmlns="">
          <p:sp>
            <p:nvSpPr>
              <p:cNvPr id="6" name="Rectangle 5">
                <a:extLst>
                  <a:ext uri="{FF2B5EF4-FFF2-40B4-BE49-F238E27FC236}">
                    <a16:creationId xmlns:a16="http://schemas.microsoft.com/office/drawing/2014/main" id="{7D7D2FDA-F8DF-4DF9-8932-0958DC862C45}"/>
                  </a:ext>
                </a:extLst>
              </p:cNvPr>
              <p:cNvSpPr>
                <a:spLocks noRot="1" noChangeAspect="1" noMove="1" noResize="1" noEditPoints="1" noAdjustHandles="1" noChangeArrowheads="1" noChangeShapeType="1" noTextEdit="1"/>
              </p:cNvSpPr>
              <p:nvPr/>
            </p:nvSpPr>
            <p:spPr>
              <a:xfrm>
                <a:off x="6898222" y="2901001"/>
                <a:ext cx="2194382" cy="10524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F745C9D-AAF3-45E1-976D-B7536B8655F6}"/>
                  </a:ext>
                </a:extLst>
              </p:cNvPr>
              <p:cNvSpPr/>
              <p:nvPr/>
            </p:nvSpPr>
            <p:spPr>
              <a:xfrm>
                <a:off x="6518085" y="4387273"/>
                <a:ext cx="2954655" cy="2041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1</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0</m:t>
                              </m:r>
                            </m:den>
                          </m:f>
                        </m:e>
                      </m:d>
                      <m:r>
                        <a:rPr lang="en-US" i="1">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0</m:t>
                                            </m:r>
                                          </m:e>
                                        </m:mr>
                                        <m:mr>
                                          <m:e>
                                            <m:r>
                                              <a:rPr lang="en-US" i="1">
                                                <a:latin typeface="Cambria Math" panose="02040503050406030204" pitchFamily="18" charset="0"/>
                                              </a:rPr>
                                              <m:t>0</m:t>
                                            </m:r>
                                          </m:e>
                                        </m:mr>
                                      </m:m>
                                    </m:e>
                                  </m:mr>
                                  <m:mr>
                                    <m:e>
                                      <m:r>
                                        <a:rPr lang="en-US" i="1">
                                          <a:latin typeface="Cambria Math" panose="02040503050406030204" pitchFamily="18" charset="0"/>
                                        </a:rPr>
                                        <m:t>0</m:t>
                                      </m:r>
                                    </m:e>
                                  </m:mr>
                                </m:m>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i="1">
                                                      <a:latin typeface="Cambria Math" panose="02040503050406030204" pitchFamily="18" charset="0"/>
                                                    </a:rPr>
                                                    <m:t>0</m:t>
                                                  </m:r>
                                                </m:e>
                                              </m:mr>
                                            </m:m>
                                          </m:e>
                                        </m:mr>
                                      </m:m>
                                    </m:e>
                                  </m:mr>
                                </m:m>
                              </m:e>
                            </m:mr>
                          </m:m>
                        </m:e>
                      </m:d>
                    </m:oMath>
                  </m:oMathPara>
                </a14:m>
                <a:endParaRPr lang="en-US" dirty="0"/>
              </a:p>
            </p:txBody>
          </p:sp>
        </mc:Choice>
        <mc:Fallback xmlns="">
          <p:sp>
            <p:nvSpPr>
              <p:cNvPr id="7" name="Rectangle 6">
                <a:extLst>
                  <a:ext uri="{FF2B5EF4-FFF2-40B4-BE49-F238E27FC236}">
                    <a16:creationId xmlns:a16="http://schemas.microsoft.com/office/drawing/2014/main" id="{DF745C9D-AAF3-45E1-976D-B7536B8655F6}"/>
                  </a:ext>
                </a:extLst>
              </p:cNvPr>
              <p:cNvSpPr>
                <a:spLocks noRot="1" noChangeAspect="1" noMove="1" noResize="1" noEditPoints="1" noAdjustHandles="1" noChangeArrowheads="1" noChangeShapeType="1" noTextEdit="1"/>
              </p:cNvSpPr>
              <p:nvPr/>
            </p:nvSpPr>
            <p:spPr>
              <a:xfrm>
                <a:off x="6518085" y="4387273"/>
                <a:ext cx="2954655" cy="204196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28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4908-B394-4822-840C-9B40648DC0E9}"/>
              </a:ext>
            </a:extLst>
          </p:cNvPr>
          <p:cNvSpPr>
            <a:spLocks noGrp="1"/>
          </p:cNvSpPr>
          <p:nvPr>
            <p:ph type="title"/>
          </p:nvPr>
        </p:nvSpPr>
        <p:spPr/>
        <p:txBody>
          <a:bodyPr/>
          <a:lstStyle/>
          <a:p>
            <a:r>
              <a:rPr lang="en-US" dirty="0"/>
              <a:t>Representing multiple </a:t>
            </a:r>
            <a:r>
              <a:rPr lang="en-US" dirty="0" err="1"/>
              <a:t>cbits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246DB9-4E3B-4EB1-A791-D0D0BC8C0D6B}"/>
                  </a:ext>
                </a:extLst>
              </p:cNvPr>
              <p:cNvSpPr>
                <a:spLocks noGrp="1"/>
              </p:cNvSpPr>
              <p:nvPr>
                <p:ph idx="1"/>
              </p:nvPr>
            </p:nvSpPr>
            <p:spPr>
              <a:xfrm>
                <a:off x="700726" y="2346305"/>
                <a:ext cx="3074862" cy="1366584"/>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00</m:t>
                          </m:r>
                        </m:e>
                      </m:d>
                      <m:r>
                        <a:rPr lang="en-US" b="0"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0</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
                              </m:e>
                            </m:mr>
                          </m:m>
                        </m:e>
                      </m:d>
                    </m:oMath>
                  </m:oMathPara>
                </a14:m>
                <a:endParaRPr lang="en-US" dirty="0"/>
              </a:p>
            </p:txBody>
          </p:sp>
        </mc:Choice>
        <mc:Fallback xmlns="">
          <p:sp>
            <p:nvSpPr>
              <p:cNvPr id="3" name="Content Placeholder 2">
                <a:extLst>
                  <a:ext uri="{FF2B5EF4-FFF2-40B4-BE49-F238E27FC236}">
                    <a16:creationId xmlns:a16="http://schemas.microsoft.com/office/drawing/2014/main" id="{A0246DB9-4E3B-4EB1-A791-D0D0BC8C0D6B}"/>
                  </a:ext>
                </a:extLst>
              </p:cNvPr>
              <p:cNvSpPr>
                <a:spLocks noGrp="1" noRot="1" noChangeAspect="1" noMove="1" noResize="1" noEditPoints="1" noAdjustHandles="1" noChangeArrowheads="1" noChangeShapeType="1" noTextEdit="1"/>
              </p:cNvSpPr>
              <p:nvPr>
                <p:ph idx="1"/>
              </p:nvPr>
            </p:nvSpPr>
            <p:spPr>
              <a:xfrm>
                <a:off x="700726" y="2346305"/>
                <a:ext cx="3074862" cy="1366584"/>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4A25E10D-8762-4966-94F3-A187FA40F0A9}"/>
                  </a:ext>
                </a:extLst>
              </p:cNvPr>
              <p:cNvSpPr txBox="1">
                <a:spLocks/>
              </p:cNvSpPr>
              <p:nvPr/>
            </p:nvSpPr>
            <p:spPr>
              <a:xfrm>
                <a:off x="4007963" y="2350176"/>
                <a:ext cx="3340333" cy="1366584"/>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0</m:t>
                          </m:r>
                          <m:r>
                            <a:rPr lang="en-US" b="0" i="1" smtClean="0">
                              <a:latin typeface="Cambria Math" panose="02040503050406030204" pitchFamily="18" charset="0"/>
                            </a:rPr>
                            <m:t>1</m:t>
                          </m:r>
                        </m:e>
                      </m:d>
                      <m:r>
                        <a:rPr lang="en-US"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i="1" smtClean="0">
                                  <a:latin typeface="Cambria Math" panose="02040503050406030204" pitchFamily="18" charset="0"/>
                                </a:rPr>
                                <m:t>1</m:t>
                              </m:r>
                            </m:num>
                            <m:den>
                              <m:r>
                                <a:rPr lang="en-US" i="1" smtClean="0">
                                  <a:latin typeface="Cambria Math" panose="02040503050406030204" pitchFamily="18" charset="0"/>
                                </a:rPr>
                                <m:t>0</m:t>
                              </m:r>
                            </m:den>
                          </m:f>
                        </m:e>
                      </m:d>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r>
                              <m:e>
                                <m:m>
                                  <m:mPr>
                                    <m:mcs>
                                      <m:mc>
                                        <m:mcPr>
                                          <m:count m:val="1"/>
                                          <m:mcJc m:val="center"/>
                                        </m:mcPr>
                                      </m:mc>
                                    </m:mcs>
                                    <m:ctrlPr>
                                      <a:rPr lang="en-US" i="1" smtClean="0">
                                        <a:latin typeface="Cambria Math" panose="02040503050406030204" pitchFamily="18" charset="0"/>
                                      </a:rPr>
                                    </m:ctrlPr>
                                  </m:mPr>
                                  <m:mr>
                                    <m:e>
                                      <m:r>
                                        <m:rPr>
                                          <m:brk m:alnAt="7"/>
                                        </m:rPr>
                                        <a:rPr lang="en-US" i="1" smtClean="0">
                                          <a:latin typeface="Cambria Math" panose="02040503050406030204" pitchFamily="18" charset="0"/>
                                        </a:rPr>
                                        <m:t>0</m:t>
                                      </m:r>
                                    </m:e>
                                  </m:mr>
                                  <m:mr>
                                    <m:e>
                                      <m:r>
                                        <a:rPr lang="en-US" i="1" smtClean="0">
                                          <a:latin typeface="Cambria Math" panose="02040503050406030204" pitchFamily="18" charset="0"/>
                                        </a:rPr>
                                        <m:t>0</m:t>
                                      </m:r>
                                    </m:e>
                                  </m:mr>
                                </m:m>
                              </m:e>
                            </m:mr>
                          </m:m>
                        </m:e>
                      </m:d>
                    </m:oMath>
                  </m:oMathPara>
                </a14:m>
                <a:endParaRPr lang="en-US" dirty="0"/>
              </a:p>
            </p:txBody>
          </p:sp>
        </mc:Choice>
        <mc:Fallback xmlns="">
          <p:sp>
            <p:nvSpPr>
              <p:cNvPr id="4" name="Content Placeholder 2">
                <a:extLst>
                  <a:ext uri="{FF2B5EF4-FFF2-40B4-BE49-F238E27FC236}">
                    <a16:creationId xmlns:a16="http://schemas.microsoft.com/office/drawing/2014/main" id="{4A25E10D-8762-4966-94F3-A187FA40F0A9}"/>
                  </a:ext>
                </a:extLst>
              </p:cNvPr>
              <p:cNvSpPr txBox="1">
                <a:spLocks noRot="1" noChangeAspect="1" noMove="1" noResize="1" noEditPoints="1" noAdjustHandles="1" noChangeArrowheads="1" noChangeShapeType="1" noTextEdit="1"/>
              </p:cNvSpPr>
              <p:nvPr/>
            </p:nvSpPr>
            <p:spPr>
              <a:xfrm>
                <a:off x="4007963" y="2350176"/>
                <a:ext cx="3340333" cy="1366584"/>
              </a:xfrm>
              <a:prstGeom prst="rect">
                <a:avLst/>
              </a:prstGeom>
              <a:blipFill>
                <a:blip r:embed="rId4"/>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50302E5-05B6-476C-91BB-480D6F9AF4EF}"/>
                  </a:ext>
                </a:extLst>
              </p:cNvPr>
              <p:cNvSpPr txBox="1">
                <a:spLocks/>
              </p:cNvSpPr>
              <p:nvPr/>
            </p:nvSpPr>
            <p:spPr>
              <a:xfrm>
                <a:off x="700726" y="3827019"/>
                <a:ext cx="3074862" cy="1366584"/>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10</m:t>
                          </m:r>
                        </m:e>
                      </m:d>
                      <m:r>
                        <a:rPr lang="en-US"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i="1" smtClean="0">
                                          <a:latin typeface="Cambria Math" panose="02040503050406030204" pitchFamily="18" charset="0"/>
                                        </a:rPr>
                                        <m:t>0</m:t>
                                      </m:r>
                                    </m:e>
                                  </m:mr>
                                </m:m>
                              </m:e>
                            </m:mr>
                          </m:m>
                        </m:e>
                      </m:d>
                    </m:oMath>
                  </m:oMathPara>
                </a14:m>
                <a:endParaRPr lang="en-US" dirty="0"/>
              </a:p>
            </p:txBody>
          </p:sp>
        </mc:Choice>
        <mc:Fallback xmlns="">
          <p:sp>
            <p:nvSpPr>
              <p:cNvPr id="5" name="Content Placeholder 2">
                <a:extLst>
                  <a:ext uri="{FF2B5EF4-FFF2-40B4-BE49-F238E27FC236}">
                    <a16:creationId xmlns:a16="http://schemas.microsoft.com/office/drawing/2014/main" id="{050302E5-05B6-476C-91BB-480D6F9AF4EF}"/>
                  </a:ext>
                </a:extLst>
              </p:cNvPr>
              <p:cNvSpPr txBox="1">
                <a:spLocks noRot="1" noChangeAspect="1" noMove="1" noResize="1" noEditPoints="1" noAdjustHandles="1" noChangeArrowheads="1" noChangeShapeType="1" noTextEdit="1"/>
              </p:cNvSpPr>
              <p:nvPr/>
            </p:nvSpPr>
            <p:spPr>
              <a:xfrm>
                <a:off x="700726" y="3827019"/>
                <a:ext cx="3074862" cy="1366584"/>
              </a:xfrm>
              <a:prstGeom prst="rect">
                <a:avLst/>
              </a:prstGeom>
              <a:blipFill>
                <a:blip r:embed="rId5"/>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A94EF012-FE3F-4E02-904D-6AB67AA97730}"/>
                  </a:ext>
                </a:extLst>
              </p:cNvPr>
              <p:cNvSpPr txBox="1">
                <a:spLocks/>
              </p:cNvSpPr>
              <p:nvPr/>
            </p:nvSpPr>
            <p:spPr>
              <a:xfrm>
                <a:off x="3836479" y="3827019"/>
                <a:ext cx="3683300" cy="1366584"/>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11</m:t>
                          </m:r>
                        </m:e>
                      </m:d>
                      <m:r>
                        <a:rPr lang="en-US"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mr>
                          </m:m>
                        </m:e>
                      </m:d>
                    </m:oMath>
                  </m:oMathPara>
                </a14:m>
                <a:endParaRPr lang="en-US" dirty="0"/>
              </a:p>
            </p:txBody>
          </p:sp>
        </mc:Choice>
        <mc:Fallback xmlns="">
          <p:sp>
            <p:nvSpPr>
              <p:cNvPr id="6" name="Content Placeholder 2">
                <a:extLst>
                  <a:ext uri="{FF2B5EF4-FFF2-40B4-BE49-F238E27FC236}">
                    <a16:creationId xmlns:a16="http://schemas.microsoft.com/office/drawing/2014/main" id="{A94EF012-FE3F-4E02-904D-6AB67AA97730}"/>
                  </a:ext>
                </a:extLst>
              </p:cNvPr>
              <p:cNvSpPr txBox="1">
                <a:spLocks noRot="1" noChangeAspect="1" noMove="1" noResize="1" noEditPoints="1" noAdjustHandles="1" noChangeArrowheads="1" noChangeShapeType="1" noTextEdit="1"/>
              </p:cNvSpPr>
              <p:nvPr/>
            </p:nvSpPr>
            <p:spPr>
              <a:xfrm>
                <a:off x="3836479" y="3827019"/>
                <a:ext cx="3683300" cy="1366584"/>
              </a:xfrm>
              <a:prstGeom prst="rect">
                <a:avLst/>
              </a:prstGeom>
              <a:blipFill>
                <a:blip r:embed="rId6"/>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09899C8-7055-4950-8E8F-8D2C6732580D}"/>
                  </a:ext>
                </a:extLst>
              </p:cNvPr>
              <p:cNvSpPr txBox="1">
                <a:spLocks/>
              </p:cNvSpPr>
              <p:nvPr/>
            </p:nvSpPr>
            <p:spPr>
              <a:xfrm>
                <a:off x="7348296" y="2534494"/>
                <a:ext cx="4468762" cy="247479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m:t>
                      </m:r>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100</m:t>
                          </m:r>
                        </m:e>
                      </m:d>
                      <m:r>
                        <a:rPr lang="en-US"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m>
                                  <m:mPr>
                                    <m:mcs>
                                      <m:mc>
                                        <m:mcPr>
                                          <m:count m:val="1"/>
                                          <m:mcJc m:val="center"/>
                                        </m:mcPr>
                                      </m:mc>
                                    </m:mcs>
                                    <m:ctrlPr>
                                      <a:rPr lang="en-US" i="1" smtClean="0">
                                        <a:latin typeface="Cambria Math" panose="02040503050406030204" pitchFamily="18" charset="0"/>
                                      </a:rPr>
                                    </m:ctrlPr>
                                  </m:mP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r>
                                          <m:e>
                                            <m:r>
                                              <a:rPr lang="en-US" b="0" i="1" smtClean="0">
                                                <a:latin typeface="Cambria Math" panose="02040503050406030204" pitchFamily="18" charset="0"/>
                                              </a:rPr>
                                              <m:t>0</m:t>
                                            </m:r>
                                          </m:e>
                                        </m:mr>
                                      </m:m>
                                    </m:e>
                                  </m:mr>
                                  <m:mr>
                                    <m:e>
                                      <m:r>
                                        <a:rPr lang="en-US" b="0" i="1" smtClean="0">
                                          <a:latin typeface="Cambria Math" panose="02040503050406030204" pitchFamily="18" charset="0"/>
                                        </a:rPr>
                                        <m:t>0</m:t>
                                      </m:r>
                                    </m:e>
                                  </m:mr>
                                </m:m>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
                                          </m:e>
                                        </m:mr>
                                      </m:m>
                                    </m:e>
                                  </m:mr>
                                </m:m>
                              </m:e>
                            </m:mr>
                          </m:m>
                        </m:e>
                      </m:d>
                    </m:oMath>
                  </m:oMathPara>
                </a14:m>
                <a:endParaRPr lang="en-US" dirty="0"/>
              </a:p>
            </p:txBody>
          </p:sp>
        </mc:Choice>
        <mc:Fallback xmlns="">
          <p:sp>
            <p:nvSpPr>
              <p:cNvPr id="7" name="Content Placeholder 2">
                <a:extLst>
                  <a:ext uri="{FF2B5EF4-FFF2-40B4-BE49-F238E27FC236}">
                    <a16:creationId xmlns:a16="http://schemas.microsoft.com/office/drawing/2014/main" id="{509899C8-7055-4950-8E8F-8D2C6732580D}"/>
                  </a:ext>
                </a:extLst>
              </p:cNvPr>
              <p:cNvSpPr txBox="1">
                <a:spLocks noRot="1" noChangeAspect="1" noMove="1" noResize="1" noEditPoints="1" noAdjustHandles="1" noChangeArrowheads="1" noChangeShapeType="1" noTextEdit="1"/>
              </p:cNvSpPr>
              <p:nvPr/>
            </p:nvSpPr>
            <p:spPr>
              <a:xfrm>
                <a:off x="7348296" y="2534494"/>
                <a:ext cx="4468762" cy="2474791"/>
              </a:xfrm>
              <a:prstGeom prst="rect">
                <a:avLst/>
              </a:prstGeom>
              <a:blipFill>
                <a:blip r:embed="rId7"/>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548C8E73-2156-45D9-93D8-9EB6806FB5BD}"/>
                  </a:ext>
                </a:extLst>
              </p:cNvPr>
              <p:cNvSpPr txBox="1">
                <a:spLocks/>
              </p:cNvSpPr>
              <p:nvPr/>
            </p:nvSpPr>
            <p:spPr>
              <a:xfrm>
                <a:off x="810000" y="5358065"/>
                <a:ext cx="10554574" cy="970450"/>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We call this </a:t>
                </a:r>
                <a:r>
                  <a:rPr lang="en-US" dirty="0" err="1"/>
                  <a:t>tensored</a:t>
                </a:r>
                <a:r>
                  <a:rPr lang="en-US" dirty="0"/>
                  <a:t> representation the </a:t>
                </a:r>
                <a:r>
                  <a:rPr lang="en-US" b="1" dirty="0"/>
                  <a:t>product state</a:t>
                </a:r>
              </a:p>
              <a:p>
                <a:r>
                  <a:rPr lang="en-US" dirty="0"/>
                  <a:t>We can </a:t>
                </a:r>
                <a:r>
                  <a:rPr lang="en-US" b="1" dirty="0"/>
                  <a:t>factor</a:t>
                </a:r>
                <a:r>
                  <a:rPr lang="en-US" dirty="0"/>
                  <a:t> the product state back into the </a:t>
                </a:r>
                <a:r>
                  <a:rPr lang="en-US" b="1" dirty="0"/>
                  <a:t>individual state</a:t>
                </a:r>
                <a:r>
                  <a:rPr lang="en-US" dirty="0"/>
                  <a:t> representation</a:t>
                </a:r>
              </a:p>
              <a:p>
                <a:r>
                  <a:rPr lang="en-US" dirty="0"/>
                  <a:t>The product state of </a:t>
                </a:r>
                <a14:m>
                  <m:oMath xmlns:m="http://schemas.openxmlformats.org/officeDocument/2006/math">
                    <m:r>
                      <a:rPr lang="en-US" i="1" dirty="0" smtClean="0">
                        <a:latin typeface="Cambria Math" panose="02040503050406030204" pitchFamily="18" charset="0"/>
                      </a:rPr>
                      <m:t>𝑛</m:t>
                    </m:r>
                  </m:oMath>
                </a14:m>
                <a:r>
                  <a:rPr lang="en-US" dirty="0"/>
                  <a:t> bits is a vector of size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endParaRPr lang="en-US" dirty="0"/>
              </a:p>
            </p:txBody>
          </p:sp>
        </mc:Choice>
        <mc:Fallback xmlns="">
          <p:sp>
            <p:nvSpPr>
              <p:cNvPr id="10" name="Content Placeholder 2">
                <a:extLst>
                  <a:ext uri="{FF2B5EF4-FFF2-40B4-BE49-F238E27FC236}">
                    <a16:creationId xmlns:a16="http://schemas.microsoft.com/office/drawing/2014/main" id="{548C8E73-2156-45D9-93D8-9EB6806FB5BD}"/>
                  </a:ext>
                </a:extLst>
              </p:cNvPr>
              <p:cNvSpPr txBox="1">
                <a:spLocks noRot="1" noChangeAspect="1" noMove="1" noResize="1" noEditPoints="1" noAdjustHandles="1" noChangeArrowheads="1" noChangeShapeType="1" noTextEdit="1"/>
              </p:cNvSpPr>
              <p:nvPr/>
            </p:nvSpPr>
            <p:spPr>
              <a:xfrm>
                <a:off x="810000" y="5358065"/>
                <a:ext cx="10554574" cy="970450"/>
              </a:xfrm>
              <a:prstGeom prst="rect">
                <a:avLst/>
              </a:prstGeom>
              <a:blipFill>
                <a:blip r:embed="rId8"/>
                <a:stretch>
                  <a:fillRect/>
                </a:stretch>
              </a:blipFill>
              <a:effectLst>
                <a:outerShdw blurRad="50800" dir="14400000">
                  <a:srgbClr val="000000">
                    <a:alpha val="4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1956768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BE20-23E4-46B3-B884-50620319BC75}"/>
              </a:ext>
            </a:extLst>
          </p:cNvPr>
          <p:cNvSpPr>
            <a:spLocks noGrp="1"/>
          </p:cNvSpPr>
          <p:nvPr>
            <p:ph type="title"/>
          </p:nvPr>
        </p:nvSpPr>
        <p:spPr/>
        <p:txBody>
          <a:bodyPr/>
          <a:lstStyle/>
          <a:p>
            <a:r>
              <a:rPr lang="en-US" dirty="0"/>
              <a:t>Operations on multiple </a:t>
            </a:r>
            <a:r>
              <a:rPr lang="en-US" dirty="0" err="1"/>
              <a:t>cbits</a:t>
            </a:r>
            <a:r>
              <a:rPr lang="en-US" dirty="0"/>
              <a:t>: CNOT</a:t>
            </a:r>
          </a:p>
        </p:txBody>
      </p:sp>
      <p:sp>
        <p:nvSpPr>
          <p:cNvPr id="3" name="Content Placeholder 2">
            <a:extLst>
              <a:ext uri="{FF2B5EF4-FFF2-40B4-BE49-F238E27FC236}">
                <a16:creationId xmlns:a16="http://schemas.microsoft.com/office/drawing/2014/main" id="{B777D1F6-1A7D-44D5-8D19-875694E1900A}"/>
              </a:ext>
            </a:extLst>
          </p:cNvPr>
          <p:cNvSpPr>
            <a:spLocks noGrp="1"/>
          </p:cNvSpPr>
          <p:nvPr>
            <p:ph idx="1"/>
          </p:nvPr>
        </p:nvSpPr>
        <p:spPr>
          <a:xfrm>
            <a:off x="818712" y="2222288"/>
            <a:ext cx="10554574" cy="2863059"/>
          </a:xfrm>
        </p:spPr>
        <p:txBody>
          <a:bodyPr/>
          <a:lstStyle/>
          <a:p>
            <a:r>
              <a:rPr lang="en-US" dirty="0"/>
              <a:t>Operates on pairs of bits, one of which is the “control” bit and the other the “target” bit</a:t>
            </a:r>
          </a:p>
          <a:p>
            <a:r>
              <a:rPr lang="en-US" dirty="0"/>
              <a:t>If the control bit is 1, then the target bit is flipped</a:t>
            </a:r>
          </a:p>
          <a:p>
            <a:r>
              <a:rPr lang="en-US" dirty="0"/>
              <a:t>If the control bit is 0, then the target bit is unchanged</a:t>
            </a:r>
          </a:p>
          <a:p>
            <a:r>
              <a:rPr lang="en-US" dirty="0"/>
              <a:t>The control bit is always unchanged</a:t>
            </a:r>
          </a:p>
          <a:p>
            <a:r>
              <a:rPr lang="en-US" dirty="0"/>
              <a:t>With most-significant bit as control and least-significant bit as target, action is as follows: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A310DD6-291D-47A7-9009-903088BC5117}"/>
                  </a:ext>
                </a:extLst>
              </p:cNvPr>
              <p:cNvSpPr/>
              <p:nvPr/>
            </p:nvSpPr>
            <p:spPr>
              <a:xfrm>
                <a:off x="5642414" y="5123446"/>
                <a:ext cx="2218300" cy="1055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mr>
                                </m:m>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mr>
                                </m:m>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mr>
                                </m:m>
                              </m:e>
                            </m:mr>
                          </m:m>
                        </m:e>
                      </m:d>
                    </m:oMath>
                  </m:oMathPara>
                </a14:m>
                <a:endParaRPr lang="en-US" dirty="0"/>
              </a:p>
            </p:txBody>
          </p:sp>
        </mc:Choice>
        <mc:Fallback xmlns="">
          <p:sp>
            <p:nvSpPr>
              <p:cNvPr id="5" name="Rectangle 4">
                <a:extLst>
                  <a:ext uri="{FF2B5EF4-FFF2-40B4-BE49-F238E27FC236}">
                    <a16:creationId xmlns:a16="http://schemas.microsoft.com/office/drawing/2014/main" id="{BA310DD6-291D-47A7-9009-903088BC5117}"/>
                  </a:ext>
                </a:extLst>
              </p:cNvPr>
              <p:cNvSpPr>
                <a:spLocks noRot="1" noChangeAspect="1" noMove="1" noResize="1" noEditPoints="1" noAdjustHandles="1" noChangeArrowheads="1" noChangeShapeType="1" noTextEdit="1"/>
              </p:cNvSpPr>
              <p:nvPr/>
            </p:nvSpPr>
            <p:spPr>
              <a:xfrm>
                <a:off x="5642414" y="5123446"/>
                <a:ext cx="2218300" cy="1055995"/>
              </a:xfrm>
              <a:prstGeom prst="rect">
                <a:avLst/>
              </a:prstGeom>
              <a:blipFill>
                <a:blip r:embed="rId3"/>
                <a:stretch>
                  <a:fillRect/>
                </a:stretch>
              </a:blipFill>
            </p:spPr>
            <p:txBody>
              <a:bodyPr/>
              <a:lstStyle/>
              <a:p>
                <a:r>
                  <a:rPr lang="en-US">
                    <a:noFill/>
                  </a:rPr>
                  <a:t> </a:t>
                </a:r>
              </a:p>
            </p:txBody>
          </p:sp>
        </mc:Fallback>
      </mc:AlternateContent>
      <p:sp>
        <p:nvSpPr>
          <p:cNvPr id="6" name="Flowchart: Connector 5">
            <a:extLst>
              <a:ext uri="{FF2B5EF4-FFF2-40B4-BE49-F238E27FC236}">
                <a16:creationId xmlns:a16="http://schemas.microsoft.com/office/drawing/2014/main" id="{C70A297F-E378-44AB-93AE-2A1D31523E33}"/>
              </a:ext>
            </a:extLst>
          </p:cNvPr>
          <p:cNvSpPr>
            <a:spLocks noChangeAspect="1"/>
          </p:cNvSpPr>
          <p:nvPr/>
        </p:nvSpPr>
        <p:spPr>
          <a:xfrm>
            <a:off x="3052990" y="5010001"/>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A92F8D19-9720-4C92-9651-2DE8BD51DFC9}"/>
              </a:ext>
            </a:extLst>
          </p:cNvPr>
          <p:cNvSpPr>
            <a:spLocks noChangeAspect="1"/>
          </p:cNvSpPr>
          <p:nvPr/>
        </p:nvSpPr>
        <p:spPr>
          <a:xfrm>
            <a:off x="3052988" y="5413716"/>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55050A31-D24B-49E7-9644-EADE99D42006}"/>
              </a:ext>
            </a:extLst>
          </p:cNvPr>
          <p:cNvSpPr>
            <a:spLocks noChangeAspect="1"/>
          </p:cNvSpPr>
          <p:nvPr/>
        </p:nvSpPr>
        <p:spPr>
          <a:xfrm>
            <a:off x="3052989" y="5817432"/>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5CF40EF8-2C17-4969-BC4D-54825026ABCE}"/>
              </a:ext>
            </a:extLst>
          </p:cNvPr>
          <p:cNvSpPr>
            <a:spLocks noChangeAspect="1"/>
          </p:cNvSpPr>
          <p:nvPr/>
        </p:nvSpPr>
        <p:spPr>
          <a:xfrm>
            <a:off x="3052987" y="6221147"/>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DD7A40C-47A1-4D3C-9688-642CADB7F520}"/>
                  </a:ext>
                </a:extLst>
              </p:cNvPr>
              <p:cNvSpPr txBox="1"/>
              <p:nvPr/>
            </p:nvSpPr>
            <p:spPr>
              <a:xfrm>
                <a:off x="2841738" y="4950716"/>
                <a:ext cx="21319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00</m:t>
                      </m:r>
                    </m:oMath>
                  </m:oMathPara>
                </a14:m>
                <a:endParaRPr lang="en-US" sz="1200" dirty="0"/>
              </a:p>
            </p:txBody>
          </p:sp>
        </mc:Choice>
        <mc:Fallback xmlns="">
          <p:sp>
            <p:nvSpPr>
              <p:cNvPr id="4" name="TextBox 3">
                <a:extLst>
                  <a:ext uri="{FF2B5EF4-FFF2-40B4-BE49-F238E27FC236}">
                    <a16:creationId xmlns:a16="http://schemas.microsoft.com/office/drawing/2014/main" id="{FDD7A40C-47A1-4D3C-9688-642CADB7F520}"/>
                  </a:ext>
                </a:extLst>
              </p:cNvPr>
              <p:cNvSpPr txBox="1">
                <a:spLocks noRot="1" noChangeAspect="1" noMove="1" noResize="1" noEditPoints="1" noAdjustHandles="1" noChangeArrowheads="1" noChangeShapeType="1" noTextEdit="1"/>
              </p:cNvSpPr>
              <p:nvPr/>
            </p:nvSpPr>
            <p:spPr>
              <a:xfrm>
                <a:off x="2841738" y="4950716"/>
                <a:ext cx="213199" cy="184666"/>
              </a:xfrm>
              <a:prstGeom prst="rect">
                <a:avLst/>
              </a:prstGeom>
              <a:blipFill>
                <a:blip r:embed="rId4"/>
                <a:stretch>
                  <a:fillRect l="-14286" r="-17143"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2BEA445-9C5B-4B29-934B-953EF6911FF3}"/>
                  </a:ext>
                </a:extLst>
              </p:cNvPr>
              <p:cNvSpPr txBox="1"/>
              <p:nvPr/>
            </p:nvSpPr>
            <p:spPr>
              <a:xfrm>
                <a:off x="2839788" y="5348380"/>
                <a:ext cx="2132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01</m:t>
                      </m:r>
                    </m:oMath>
                  </m:oMathPara>
                </a14:m>
                <a:endParaRPr lang="en-US" sz="1200" b="0" dirty="0"/>
              </a:p>
            </p:txBody>
          </p:sp>
        </mc:Choice>
        <mc:Fallback xmlns="">
          <p:sp>
            <p:nvSpPr>
              <p:cNvPr id="22" name="TextBox 21">
                <a:extLst>
                  <a:ext uri="{FF2B5EF4-FFF2-40B4-BE49-F238E27FC236}">
                    <a16:creationId xmlns:a16="http://schemas.microsoft.com/office/drawing/2014/main" id="{E2BEA445-9C5B-4B29-934B-953EF6911FF3}"/>
                  </a:ext>
                </a:extLst>
              </p:cNvPr>
              <p:cNvSpPr txBox="1">
                <a:spLocks noRot="1" noChangeAspect="1" noMove="1" noResize="1" noEditPoints="1" noAdjustHandles="1" noChangeArrowheads="1" noChangeShapeType="1" noTextEdit="1"/>
              </p:cNvSpPr>
              <p:nvPr/>
            </p:nvSpPr>
            <p:spPr>
              <a:xfrm>
                <a:off x="2839788" y="5348380"/>
                <a:ext cx="213200" cy="184666"/>
              </a:xfrm>
              <a:prstGeom prst="rect">
                <a:avLst/>
              </a:prstGeom>
              <a:blipFill>
                <a:blip r:embed="rId5"/>
                <a:stretch>
                  <a:fillRect l="-14286" r="-17143" b="-6452"/>
                </a:stretch>
              </a:blipFill>
            </p:spPr>
            <p:txBody>
              <a:bodyPr/>
              <a:lstStyle/>
              <a:p>
                <a:r>
                  <a:rPr lang="en-US">
                    <a:noFill/>
                  </a:rPr>
                  <a:t> </a:t>
                </a:r>
              </a:p>
            </p:txBody>
          </p:sp>
        </mc:Fallback>
      </mc:AlternateContent>
      <p:sp>
        <p:nvSpPr>
          <p:cNvPr id="23" name="Flowchart: Connector 22">
            <a:extLst>
              <a:ext uri="{FF2B5EF4-FFF2-40B4-BE49-F238E27FC236}">
                <a16:creationId xmlns:a16="http://schemas.microsoft.com/office/drawing/2014/main" id="{359DEF45-A2BF-449A-BDD6-BD268D416963}"/>
              </a:ext>
            </a:extLst>
          </p:cNvPr>
          <p:cNvSpPr>
            <a:spLocks noChangeAspect="1"/>
          </p:cNvSpPr>
          <p:nvPr/>
        </p:nvSpPr>
        <p:spPr>
          <a:xfrm>
            <a:off x="4024825" y="5010001"/>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0DE24DB3-B555-4D0D-B86B-B40AD0784223}"/>
              </a:ext>
            </a:extLst>
          </p:cNvPr>
          <p:cNvSpPr>
            <a:spLocks noChangeAspect="1"/>
          </p:cNvSpPr>
          <p:nvPr/>
        </p:nvSpPr>
        <p:spPr>
          <a:xfrm>
            <a:off x="4024823" y="5413716"/>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D56E7DC6-B2CB-47B9-90D0-F7816BDEEFAD}"/>
              </a:ext>
            </a:extLst>
          </p:cNvPr>
          <p:cNvSpPr>
            <a:spLocks noChangeAspect="1"/>
          </p:cNvSpPr>
          <p:nvPr/>
        </p:nvSpPr>
        <p:spPr>
          <a:xfrm>
            <a:off x="4024824" y="5817432"/>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B2E42107-9776-41D7-8819-A8B8A1DC0E4F}"/>
              </a:ext>
            </a:extLst>
          </p:cNvPr>
          <p:cNvSpPr>
            <a:spLocks noChangeAspect="1"/>
          </p:cNvSpPr>
          <p:nvPr/>
        </p:nvSpPr>
        <p:spPr>
          <a:xfrm>
            <a:off x="4024822" y="6221147"/>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CB63304-BBCB-4990-90AC-CF1AE344FBB9}"/>
                  </a:ext>
                </a:extLst>
              </p:cNvPr>
              <p:cNvSpPr txBox="1"/>
              <p:nvPr/>
            </p:nvSpPr>
            <p:spPr>
              <a:xfrm>
                <a:off x="2840637" y="5756177"/>
                <a:ext cx="2132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10</m:t>
                      </m:r>
                    </m:oMath>
                  </m:oMathPara>
                </a14:m>
                <a:endParaRPr lang="en-US" sz="1200" b="0" dirty="0"/>
              </a:p>
            </p:txBody>
          </p:sp>
        </mc:Choice>
        <mc:Fallback xmlns="">
          <p:sp>
            <p:nvSpPr>
              <p:cNvPr id="27" name="TextBox 26">
                <a:extLst>
                  <a:ext uri="{FF2B5EF4-FFF2-40B4-BE49-F238E27FC236}">
                    <a16:creationId xmlns:a16="http://schemas.microsoft.com/office/drawing/2014/main" id="{2CB63304-BBCB-4990-90AC-CF1AE344FBB9}"/>
                  </a:ext>
                </a:extLst>
              </p:cNvPr>
              <p:cNvSpPr txBox="1">
                <a:spLocks noRot="1" noChangeAspect="1" noMove="1" noResize="1" noEditPoints="1" noAdjustHandles="1" noChangeArrowheads="1" noChangeShapeType="1" noTextEdit="1"/>
              </p:cNvSpPr>
              <p:nvPr/>
            </p:nvSpPr>
            <p:spPr>
              <a:xfrm>
                <a:off x="2840637" y="5756177"/>
                <a:ext cx="213200" cy="184666"/>
              </a:xfrm>
              <a:prstGeom prst="rect">
                <a:avLst/>
              </a:prstGeom>
              <a:blipFill>
                <a:blip r:embed="rId6"/>
                <a:stretch>
                  <a:fillRect l="-14286" r="-17143"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3AD8DF4-C694-416A-9DDD-DA334C5E3BA0}"/>
                  </a:ext>
                </a:extLst>
              </p:cNvPr>
              <p:cNvSpPr txBox="1"/>
              <p:nvPr/>
            </p:nvSpPr>
            <p:spPr>
              <a:xfrm>
                <a:off x="2830050" y="6171866"/>
                <a:ext cx="2132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11</m:t>
                      </m:r>
                    </m:oMath>
                  </m:oMathPara>
                </a14:m>
                <a:endParaRPr lang="en-US" sz="1200" b="0" dirty="0"/>
              </a:p>
            </p:txBody>
          </p:sp>
        </mc:Choice>
        <mc:Fallback xmlns="">
          <p:sp>
            <p:nvSpPr>
              <p:cNvPr id="28" name="TextBox 27">
                <a:extLst>
                  <a:ext uri="{FF2B5EF4-FFF2-40B4-BE49-F238E27FC236}">
                    <a16:creationId xmlns:a16="http://schemas.microsoft.com/office/drawing/2014/main" id="{D3AD8DF4-C694-416A-9DDD-DA334C5E3BA0}"/>
                  </a:ext>
                </a:extLst>
              </p:cNvPr>
              <p:cNvSpPr txBox="1">
                <a:spLocks noRot="1" noChangeAspect="1" noMove="1" noResize="1" noEditPoints="1" noAdjustHandles="1" noChangeArrowheads="1" noChangeShapeType="1" noTextEdit="1"/>
              </p:cNvSpPr>
              <p:nvPr/>
            </p:nvSpPr>
            <p:spPr>
              <a:xfrm>
                <a:off x="2830050" y="6171866"/>
                <a:ext cx="213200" cy="184666"/>
              </a:xfrm>
              <a:prstGeom prst="rect">
                <a:avLst/>
              </a:prstGeom>
              <a:blipFill>
                <a:blip r:embed="rId7"/>
                <a:stretch>
                  <a:fillRect l="-14286" r="-17143"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99344D3-38D4-4718-A3DC-7A914545C5F0}"/>
                  </a:ext>
                </a:extLst>
              </p:cNvPr>
              <p:cNvSpPr txBox="1"/>
              <p:nvPr/>
            </p:nvSpPr>
            <p:spPr>
              <a:xfrm>
                <a:off x="4127613" y="4950716"/>
                <a:ext cx="21319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00</m:t>
                      </m:r>
                    </m:oMath>
                  </m:oMathPara>
                </a14:m>
                <a:endParaRPr lang="en-US" sz="1200" dirty="0"/>
              </a:p>
            </p:txBody>
          </p:sp>
        </mc:Choice>
        <mc:Fallback xmlns="">
          <p:sp>
            <p:nvSpPr>
              <p:cNvPr id="29" name="TextBox 28">
                <a:extLst>
                  <a:ext uri="{FF2B5EF4-FFF2-40B4-BE49-F238E27FC236}">
                    <a16:creationId xmlns:a16="http://schemas.microsoft.com/office/drawing/2014/main" id="{B99344D3-38D4-4718-A3DC-7A914545C5F0}"/>
                  </a:ext>
                </a:extLst>
              </p:cNvPr>
              <p:cNvSpPr txBox="1">
                <a:spLocks noRot="1" noChangeAspect="1" noMove="1" noResize="1" noEditPoints="1" noAdjustHandles="1" noChangeArrowheads="1" noChangeShapeType="1" noTextEdit="1"/>
              </p:cNvSpPr>
              <p:nvPr/>
            </p:nvSpPr>
            <p:spPr>
              <a:xfrm>
                <a:off x="4127613" y="4950716"/>
                <a:ext cx="213199" cy="184666"/>
              </a:xfrm>
              <a:prstGeom prst="rect">
                <a:avLst/>
              </a:prstGeom>
              <a:blipFill>
                <a:blip r:embed="rId4"/>
                <a:stretch>
                  <a:fillRect l="-14286" r="-17143"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9AF09CA-C4F4-4126-ABE4-40E505630C71}"/>
                  </a:ext>
                </a:extLst>
              </p:cNvPr>
              <p:cNvSpPr txBox="1"/>
              <p:nvPr/>
            </p:nvSpPr>
            <p:spPr>
              <a:xfrm>
                <a:off x="4127613" y="5360291"/>
                <a:ext cx="2132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01</m:t>
                      </m:r>
                    </m:oMath>
                  </m:oMathPara>
                </a14:m>
                <a:endParaRPr lang="en-US" sz="1200" dirty="0"/>
              </a:p>
            </p:txBody>
          </p:sp>
        </mc:Choice>
        <mc:Fallback xmlns="">
          <p:sp>
            <p:nvSpPr>
              <p:cNvPr id="30" name="TextBox 29">
                <a:extLst>
                  <a:ext uri="{FF2B5EF4-FFF2-40B4-BE49-F238E27FC236}">
                    <a16:creationId xmlns:a16="http://schemas.microsoft.com/office/drawing/2014/main" id="{B9AF09CA-C4F4-4126-ABE4-40E505630C71}"/>
                  </a:ext>
                </a:extLst>
              </p:cNvPr>
              <p:cNvSpPr txBox="1">
                <a:spLocks noRot="1" noChangeAspect="1" noMove="1" noResize="1" noEditPoints="1" noAdjustHandles="1" noChangeArrowheads="1" noChangeShapeType="1" noTextEdit="1"/>
              </p:cNvSpPr>
              <p:nvPr/>
            </p:nvSpPr>
            <p:spPr>
              <a:xfrm>
                <a:off x="4127613" y="5360291"/>
                <a:ext cx="213200" cy="184666"/>
              </a:xfrm>
              <a:prstGeom prst="rect">
                <a:avLst/>
              </a:prstGeom>
              <a:blipFill>
                <a:blip r:embed="rId5"/>
                <a:stretch>
                  <a:fillRect l="-14286" r="-17143"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F88C1FC-E451-4039-889F-2C87522D286B}"/>
                  </a:ext>
                </a:extLst>
              </p:cNvPr>
              <p:cNvSpPr txBox="1"/>
              <p:nvPr/>
            </p:nvSpPr>
            <p:spPr>
              <a:xfrm>
                <a:off x="4118088" y="5760341"/>
                <a:ext cx="2132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1</m:t>
                      </m:r>
                      <m:r>
                        <a:rPr lang="en-US" sz="1200" b="0" i="1" smtClean="0">
                          <a:latin typeface="Cambria Math" panose="02040503050406030204" pitchFamily="18" charset="0"/>
                        </a:rPr>
                        <m:t>0</m:t>
                      </m:r>
                    </m:oMath>
                  </m:oMathPara>
                </a14:m>
                <a:endParaRPr lang="en-US" sz="1200" dirty="0"/>
              </a:p>
            </p:txBody>
          </p:sp>
        </mc:Choice>
        <mc:Fallback xmlns="">
          <p:sp>
            <p:nvSpPr>
              <p:cNvPr id="31" name="TextBox 30">
                <a:extLst>
                  <a:ext uri="{FF2B5EF4-FFF2-40B4-BE49-F238E27FC236}">
                    <a16:creationId xmlns:a16="http://schemas.microsoft.com/office/drawing/2014/main" id="{DF88C1FC-E451-4039-889F-2C87522D286B}"/>
                  </a:ext>
                </a:extLst>
              </p:cNvPr>
              <p:cNvSpPr txBox="1">
                <a:spLocks noRot="1" noChangeAspect="1" noMove="1" noResize="1" noEditPoints="1" noAdjustHandles="1" noChangeArrowheads="1" noChangeShapeType="1" noTextEdit="1"/>
              </p:cNvSpPr>
              <p:nvPr/>
            </p:nvSpPr>
            <p:spPr>
              <a:xfrm>
                <a:off x="4118088" y="5760341"/>
                <a:ext cx="213200" cy="184666"/>
              </a:xfrm>
              <a:prstGeom prst="rect">
                <a:avLst/>
              </a:prstGeom>
              <a:blipFill>
                <a:blip r:embed="rId6"/>
                <a:stretch>
                  <a:fillRect l="-14286" r="-17143"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AA9BB5B-0DB9-44E5-BA02-6A18B80E0E7B}"/>
                  </a:ext>
                </a:extLst>
              </p:cNvPr>
              <p:cNvSpPr txBox="1"/>
              <p:nvPr/>
            </p:nvSpPr>
            <p:spPr>
              <a:xfrm>
                <a:off x="4118088" y="6179441"/>
                <a:ext cx="2132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11</m:t>
                      </m:r>
                    </m:oMath>
                  </m:oMathPara>
                </a14:m>
                <a:endParaRPr lang="en-US" sz="1200" dirty="0"/>
              </a:p>
            </p:txBody>
          </p:sp>
        </mc:Choice>
        <mc:Fallback xmlns="">
          <p:sp>
            <p:nvSpPr>
              <p:cNvPr id="32" name="TextBox 31">
                <a:extLst>
                  <a:ext uri="{FF2B5EF4-FFF2-40B4-BE49-F238E27FC236}">
                    <a16:creationId xmlns:a16="http://schemas.microsoft.com/office/drawing/2014/main" id="{5AA9BB5B-0DB9-44E5-BA02-6A18B80E0E7B}"/>
                  </a:ext>
                </a:extLst>
              </p:cNvPr>
              <p:cNvSpPr txBox="1">
                <a:spLocks noRot="1" noChangeAspect="1" noMove="1" noResize="1" noEditPoints="1" noAdjustHandles="1" noChangeArrowheads="1" noChangeShapeType="1" noTextEdit="1"/>
              </p:cNvSpPr>
              <p:nvPr/>
            </p:nvSpPr>
            <p:spPr>
              <a:xfrm>
                <a:off x="4118088" y="6179441"/>
                <a:ext cx="213200" cy="184666"/>
              </a:xfrm>
              <a:prstGeom prst="rect">
                <a:avLst/>
              </a:prstGeom>
              <a:blipFill>
                <a:blip r:embed="rId7"/>
                <a:stretch>
                  <a:fillRect l="-14286" r="-17143" b="-10000"/>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92E8E5B2-9DDE-448A-90C0-EED6F09C9522}"/>
              </a:ext>
            </a:extLst>
          </p:cNvPr>
          <p:cNvCxnSpPr/>
          <p:nvPr/>
        </p:nvCxnSpPr>
        <p:spPr>
          <a:xfrm>
            <a:off x="3267075" y="5048480"/>
            <a:ext cx="647700" cy="0"/>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309B3A7-3599-4231-8100-BAA846369C2F}"/>
              </a:ext>
            </a:extLst>
          </p:cNvPr>
          <p:cNvCxnSpPr/>
          <p:nvPr/>
        </p:nvCxnSpPr>
        <p:spPr>
          <a:xfrm>
            <a:off x="3267075" y="5458055"/>
            <a:ext cx="647700" cy="0"/>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9BF8798-4ED8-46B1-8509-1129B24C1126}"/>
              </a:ext>
            </a:extLst>
          </p:cNvPr>
          <p:cNvCxnSpPr>
            <a:cxnSpLocks/>
          </p:cNvCxnSpPr>
          <p:nvPr/>
        </p:nvCxnSpPr>
        <p:spPr>
          <a:xfrm>
            <a:off x="3238203" y="5887884"/>
            <a:ext cx="726788" cy="354370"/>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8D8D4FC-C7E1-4BEC-9F9A-58A86E2806EB}"/>
              </a:ext>
            </a:extLst>
          </p:cNvPr>
          <p:cNvCxnSpPr>
            <a:cxnSpLocks/>
          </p:cNvCxnSpPr>
          <p:nvPr/>
        </p:nvCxnSpPr>
        <p:spPr>
          <a:xfrm flipV="1">
            <a:off x="3238205" y="5886543"/>
            <a:ext cx="736363" cy="411291"/>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76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6504-0A8A-416B-B294-E08A5126D83F}"/>
              </a:ext>
            </a:extLst>
          </p:cNvPr>
          <p:cNvSpPr>
            <a:spLocks noGrp="1"/>
          </p:cNvSpPr>
          <p:nvPr>
            <p:ph type="title"/>
          </p:nvPr>
        </p:nvSpPr>
        <p:spPr/>
        <p:txBody>
          <a:bodyPr/>
          <a:lstStyle/>
          <a:p>
            <a:r>
              <a:rPr lang="en-US" dirty="0"/>
              <a:t>Operations on multiple </a:t>
            </a:r>
            <a:r>
              <a:rPr lang="en-US" dirty="0" err="1"/>
              <a:t>cbits</a:t>
            </a:r>
            <a:r>
              <a:rPr lang="en-US" dirty="0"/>
              <a:t>: CNOT</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C0BAEC48-FCEB-408A-B62B-B3D14F3E4F56}"/>
                  </a:ext>
                </a:extLst>
              </p:cNvPr>
              <p:cNvSpPr txBox="1">
                <a:spLocks/>
              </p:cNvSpPr>
              <p:nvPr/>
            </p:nvSpPr>
            <p:spPr>
              <a:xfrm>
                <a:off x="612235" y="2631088"/>
                <a:ext cx="9180694" cy="195565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m:t>
                      </m:r>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10</m:t>
                          </m:r>
                        </m:e>
                      </m:d>
                      <m:r>
                        <a:rPr lang="en-US" i="1" smtClean="0">
                          <a:latin typeface="Cambria Math" panose="02040503050406030204" pitchFamily="18" charset="0"/>
                        </a:rPr>
                        <m:t>=</m:t>
                      </m:r>
                      <m:r>
                        <a:rPr lang="en-US" b="0" i="1" smtClean="0">
                          <a:latin typeface="Cambria Math" panose="02040503050406030204" pitchFamily="18" charset="0"/>
                        </a:rPr>
                        <m:t>𝐶</m:t>
                      </m:r>
                      <m:d>
                        <m:dPr>
                          <m:ctrlPr>
                            <a:rPr lang="en-US" i="1" smtClean="0">
                              <a:latin typeface="Cambria Math" panose="02040503050406030204" pitchFamily="18" charset="0"/>
                            </a:rPr>
                          </m:ctrlPr>
                        </m:dPr>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1</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0</m:t>
                                  </m:r>
                                </m:den>
                              </m:f>
                            </m:e>
                          </m:d>
                        </m:e>
                      </m:d>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mr>
                            <m:m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mr>
                          </m:m>
                        </m:e>
                      </m:d>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i="1" smtClean="0">
                                          <a:latin typeface="Cambria Math" panose="02040503050406030204" pitchFamily="18" charset="0"/>
                                        </a:rPr>
                                        <m:t>0</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1</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b="0" i="1" smtClean="0">
                          <a:latin typeface="Cambria Math" panose="02040503050406030204" pitchFamily="18" charset="0"/>
                        </a:rPr>
                        <m:t>=</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1</m:t>
                          </m:r>
                        </m:e>
                      </m:d>
                    </m:oMath>
                  </m:oMathPara>
                </a14:m>
                <a:endParaRPr lang="en-US" dirty="0"/>
              </a:p>
            </p:txBody>
          </p:sp>
        </mc:Choice>
        <mc:Fallback xmlns="">
          <p:sp>
            <p:nvSpPr>
              <p:cNvPr id="4" name="Content Placeholder 2">
                <a:extLst>
                  <a:ext uri="{FF2B5EF4-FFF2-40B4-BE49-F238E27FC236}">
                    <a16:creationId xmlns:a16="http://schemas.microsoft.com/office/drawing/2014/main" id="{C0BAEC48-FCEB-408A-B62B-B3D14F3E4F56}"/>
                  </a:ext>
                </a:extLst>
              </p:cNvPr>
              <p:cNvSpPr txBox="1">
                <a:spLocks noRot="1" noChangeAspect="1" noMove="1" noResize="1" noEditPoints="1" noAdjustHandles="1" noChangeArrowheads="1" noChangeShapeType="1" noTextEdit="1"/>
              </p:cNvSpPr>
              <p:nvPr/>
            </p:nvSpPr>
            <p:spPr>
              <a:xfrm>
                <a:off x="612235" y="2631088"/>
                <a:ext cx="9180694" cy="1955659"/>
              </a:xfrm>
              <a:prstGeom prst="rect">
                <a:avLst/>
              </a:prstGeom>
              <a:blipFill>
                <a:blip r:embed="rId3"/>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501CD72E-CD63-4C12-BFE8-C493F69BB682}"/>
                  </a:ext>
                </a:extLst>
              </p:cNvPr>
              <p:cNvSpPr txBox="1">
                <a:spLocks/>
              </p:cNvSpPr>
              <p:nvPr/>
            </p:nvSpPr>
            <p:spPr>
              <a:xfrm>
                <a:off x="612235" y="4081346"/>
                <a:ext cx="9180694" cy="195565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11</m:t>
                          </m:r>
                        </m:e>
                      </m:d>
                      <m:r>
                        <a:rPr lang="en-US" i="1" smtClean="0">
                          <a:latin typeface="Cambria Math" panose="02040503050406030204" pitchFamily="18" charset="0"/>
                        </a:rPr>
                        <m:t>=</m:t>
                      </m:r>
                      <m:r>
                        <a:rPr lang="en-US" b="0" i="1" smtClean="0">
                          <a:latin typeface="Cambria Math" panose="02040503050406030204" pitchFamily="18" charset="0"/>
                        </a:rPr>
                        <m:t>𝐶</m:t>
                      </m:r>
                      <m:d>
                        <m:dPr>
                          <m:ctrlPr>
                            <a:rPr lang="en-US" i="1" smtClean="0">
                              <a:latin typeface="Cambria Math" panose="02040503050406030204" pitchFamily="18" charset="0"/>
                            </a:rPr>
                          </m:ctrlPr>
                        </m:dPr>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1</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1</m:t>
                                  </m:r>
                                </m:den>
                              </m:f>
                            </m:e>
                          </m:d>
                        </m:e>
                      </m:d>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mr>
                            <m:m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mr>
                          </m:m>
                        </m:e>
                      </m:d>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1</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r>
                        <a:rPr lang="en-US" b="0" i="1" smtClean="0">
                          <a:latin typeface="Cambria Math" panose="02040503050406030204" pitchFamily="18" charset="0"/>
                        </a:rPr>
                        <m:t>=</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0</m:t>
                          </m:r>
                        </m:e>
                      </m:d>
                    </m:oMath>
                  </m:oMathPara>
                </a14:m>
                <a:endParaRPr lang="en-US" dirty="0"/>
              </a:p>
            </p:txBody>
          </p:sp>
        </mc:Choice>
        <mc:Fallback xmlns="">
          <p:sp>
            <p:nvSpPr>
              <p:cNvPr id="5" name="Content Placeholder 2">
                <a:extLst>
                  <a:ext uri="{FF2B5EF4-FFF2-40B4-BE49-F238E27FC236}">
                    <a16:creationId xmlns:a16="http://schemas.microsoft.com/office/drawing/2014/main" id="{501CD72E-CD63-4C12-BFE8-C493F69BB682}"/>
                  </a:ext>
                </a:extLst>
              </p:cNvPr>
              <p:cNvSpPr txBox="1">
                <a:spLocks noRot="1" noChangeAspect="1" noMove="1" noResize="1" noEditPoints="1" noAdjustHandles="1" noChangeArrowheads="1" noChangeShapeType="1" noTextEdit="1"/>
              </p:cNvSpPr>
              <p:nvPr/>
            </p:nvSpPr>
            <p:spPr>
              <a:xfrm>
                <a:off x="612235" y="4081346"/>
                <a:ext cx="9180694" cy="1955659"/>
              </a:xfrm>
              <a:prstGeom prst="rect">
                <a:avLst/>
              </a:prstGeom>
              <a:blipFill>
                <a:blip r:embed="rId4"/>
                <a:stretch>
                  <a:fillRect/>
                </a:stretch>
              </a:blipFill>
              <a:effectLst>
                <a:outerShdw blurRad="50800" dir="14400000">
                  <a:srgbClr val="000000">
                    <a:alpha val="4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1836399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6504-0A8A-416B-B294-E08A5126D83F}"/>
              </a:ext>
            </a:extLst>
          </p:cNvPr>
          <p:cNvSpPr>
            <a:spLocks noGrp="1"/>
          </p:cNvSpPr>
          <p:nvPr>
            <p:ph type="title"/>
          </p:nvPr>
        </p:nvSpPr>
        <p:spPr/>
        <p:txBody>
          <a:bodyPr/>
          <a:lstStyle/>
          <a:p>
            <a:r>
              <a:rPr lang="en-US" dirty="0"/>
              <a:t>Operations on multiple </a:t>
            </a:r>
            <a:r>
              <a:rPr lang="en-US" dirty="0" err="1"/>
              <a:t>cbits</a:t>
            </a:r>
            <a:r>
              <a:rPr lang="en-US" dirty="0"/>
              <a:t>: CNOT</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C0BAEC48-FCEB-408A-B62B-B3D14F3E4F56}"/>
                  </a:ext>
                </a:extLst>
              </p:cNvPr>
              <p:cNvSpPr txBox="1">
                <a:spLocks/>
              </p:cNvSpPr>
              <p:nvPr/>
            </p:nvSpPr>
            <p:spPr>
              <a:xfrm>
                <a:off x="612235" y="2631088"/>
                <a:ext cx="9180694" cy="195565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00</m:t>
                          </m:r>
                        </m:e>
                      </m:d>
                      <m:r>
                        <a:rPr lang="en-US" i="1" smtClean="0">
                          <a:latin typeface="Cambria Math" panose="02040503050406030204" pitchFamily="18" charset="0"/>
                        </a:rPr>
                        <m:t>=</m:t>
                      </m:r>
                      <m:r>
                        <a:rPr lang="en-US" b="0" i="1" smtClean="0">
                          <a:latin typeface="Cambria Math" panose="02040503050406030204" pitchFamily="18" charset="0"/>
                        </a:rPr>
                        <m:t>𝐶</m:t>
                      </m:r>
                      <m:d>
                        <m:dPr>
                          <m:ctrlPr>
                            <a:rPr lang="en-US" i="1" smtClean="0">
                              <a:latin typeface="Cambria Math" panose="02040503050406030204" pitchFamily="18" charset="0"/>
                            </a:rPr>
                          </m:ctrlPr>
                        </m:dPr>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0</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0</m:t>
                                  </m:r>
                                </m:den>
                              </m:f>
                            </m:e>
                          </m:d>
                        </m:e>
                      </m:d>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mr>
                            <m:m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mr>
                          </m:m>
                        </m:e>
                      </m:d>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i="1" smtClean="0">
                                          <a:latin typeface="Cambria Math" panose="02040503050406030204" pitchFamily="18" charset="0"/>
                                        </a:rPr>
                                        <m:t>0</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i="1">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r>
                        <a:rPr lang="en-US" b="0" i="1" smtClean="0">
                          <a:latin typeface="Cambria Math" panose="02040503050406030204" pitchFamily="18" charset="0"/>
                        </a:rPr>
                        <m:t>=</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00</m:t>
                          </m:r>
                        </m:e>
                      </m:d>
                    </m:oMath>
                  </m:oMathPara>
                </a14:m>
                <a:endParaRPr lang="en-US" dirty="0"/>
              </a:p>
            </p:txBody>
          </p:sp>
        </mc:Choice>
        <mc:Fallback xmlns="">
          <p:sp>
            <p:nvSpPr>
              <p:cNvPr id="4" name="Content Placeholder 2">
                <a:extLst>
                  <a:ext uri="{FF2B5EF4-FFF2-40B4-BE49-F238E27FC236}">
                    <a16:creationId xmlns:a16="http://schemas.microsoft.com/office/drawing/2014/main" id="{C0BAEC48-FCEB-408A-B62B-B3D14F3E4F56}"/>
                  </a:ext>
                </a:extLst>
              </p:cNvPr>
              <p:cNvSpPr txBox="1">
                <a:spLocks noRot="1" noChangeAspect="1" noMove="1" noResize="1" noEditPoints="1" noAdjustHandles="1" noChangeArrowheads="1" noChangeShapeType="1" noTextEdit="1"/>
              </p:cNvSpPr>
              <p:nvPr/>
            </p:nvSpPr>
            <p:spPr>
              <a:xfrm>
                <a:off x="612235" y="2631088"/>
                <a:ext cx="9180694" cy="1955659"/>
              </a:xfrm>
              <a:prstGeom prst="rect">
                <a:avLst/>
              </a:prstGeom>
              <a:blipFill>
                <a:blip r:embed="rId3"/>
                <a:stretch>
                  <a:fillRect/>
                </a:stretch>
              </a:blipFill>
              <a:effectLst>
                <a:outerShdw blurRad="50800" dir="14400000">
                  <a:srgbClr val="000000">
                    <a:alpha val="4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501CD72E-CD63-4C12-BFE8-C493F69BB682}"/>
                  </a:ext>
                </a:extLst>
              </p:cNvPr>
              <p:cNvSpPr txBox="1">
                <a:spLocks/>
              </p:cNvSpPr>
              <p:nvPr/>
            </p:nvSpPr>
            <p:spPr>
              <a:xfrm>
                <a:off x="612235" y="4081346"/>
                <a:ext cx="9180694" cy="195565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01</m:t>
                          </m:r>
                        </m:e>
                      </m:d>
                      <m:r>
                        <a:rPr lang="en-US" i="1" smtClean="0">
                          <a:latin typeface="Cambria Math" panose="02040503050406030204" pitchFamily="18" charset="0"/>
                        </a:rPr>
                        <m:t>=</m:t>
                      </m:r>
                      <m:r>
                        <a:rPr lang="en-US" b="0" i="1" smtClean="0">
                          <a:latin typeface="Cambria Math" panose="02040503050406030204" pitchFamily="18" charset="0"/>
                        </a:rPr>
                        <m:t>𝐶</m:t>
                      </m:r>
                      <m:d>
                        <m:dPr>
                          <m:ctrlPr>
                            <a:rPr lang="en-US" i="1" smtClean="0">
                              <a:latin typeface="Cambria Math" panose="02040503050406030204" pitchFamily="18" charset="0"/>
                            </a:rPr>
                          </m:ctrlPr>
                        </m:dPr>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0</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0</m:t>
                                  </m:r>
                                </m:num>
                                <m:den>
                                  <m:r>
                                    <a:rPr lang="en-US" i="1">
                                      <a:latin typeface="Cambria Math" panose="02040503050406030204" pitchFamily="18" charset="0"/>
                                    </a:rPr>
                                    <m:t>1</m:t>
                                  </m:r>
                                </m:den>
                              </m:f>
                            </m:e>
                          </m:d>
                        </m:e>
                      </m:d>
                      <m:r>
                        <a:rPr lang="en-US"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mr>
                            <m:m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mr>
                                </m:m>
                              </m:e>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mr>
                          </m:m>
                        </m:e>
                      </m:d>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b="0" i="1" smtClean="0">
                                    <a:latin typeface="Cambria Math" panose="02040503050406030204" pitchFamily="18" charset="0"/>
                                  </a:rPr>
                                  <m:t>1</m:t>
                                </m:r>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b="0" i="1" smtClean="0">
                          <a:latin typeface="Cambria Math" panose="02040503050406030204" pitchFamily="18" charset="0"/>
                        </a:rPr>
                        <m:t>=</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01</m:t>
                          </m:r>
                        </m:e>
                      </m:d>
                    </m:oMath>
                  </m:oMathPara>
                </a14:m>
                <a:endParaRPr lang="en-US" dirty="0"/>
              </a:p>
            </p:txBody>
          </p:sp>
        </mc:Choice>
        <mc:Fallback xmlns="">
          <p:sp>
            <p:nvSpPr>
              <p:cNvPr id="5" name="Content Placeholder 2">
                <a:extLst>
                  <a:ext uri="{FF2B5EF4-FFF2-40B4-BE49-F238E27FC236}">
                    <a16:creationId xmlns:a16="http://schemas.microsoft.com/office/drawing/2014/main" id="{501CD72E-CD63-4C12-BFE8-C493F69BB682}"/>
                  </a:ext>
                </a:extLst>
              </p:cNvPr>
              <p:cNvSpPr txBox="1">
                <a:spLocks noRot="1" noChangeAspect="1" noMove="1" noResize="1" noEditPoints="1" noAdjustHandles="1" noChangeArrowheads="1" noChangeShapeType="1" noTextEdit="1"/>
              </p:cNvSpPr>
              <p:nvPr/>
            </p:nvSpPr>
            <p:spPr>
              <a:xfrm>
                <a:off x="612235" y="4081346"/>
                <a:ext cx="9180694" cy="1955659"/>
              </a:xfrm>
              <a:prstGeom prst="rect">
                <a:avLst/>
              </a:prstGeom>
              <a:blipFill>
                <a:blip r:embed="rId4"/>
                <a:stretch>
                  <a:fillRect/>
                </a:stretch>
              </a:blipFill>
              <a:effectLst>
                <a:outerShdw blurRad="50800" dir="14400000">
                  <a:srgbClr val="000000">
                    <a:alpha val="4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1103007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FEA1-E4A7-4D54-8963-5FFCEAB1D5A4}"/>
              </a:ext>
            </a:extLst>
          </p:cNvPr>
          <p:cNvSpPr>
            <a:spLocks noGrp="1"/>
          </p:cNvSpPr>
          <p:nvPr>
            <p:ph type="title"/>
          </p:nvPr>
        </p:nvSpPr>
        <p:spPr/>
        <p:txBody>
          <a:bodyPr/>
          <a:lstStyle/>
          <a:p>
            <a:r>
              <a:rPr lang="en-US" dirty="0"/>
              <a:t>Recap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FA7195-0656-46B9-A3AD-346C64709ED7}"/>
                  </a:ext>
                </a:extLst>
              </p:cNvPr>
              <p:cNvSpPr>
                <a:spLocks noGrp="1"/>
              </p:cNvSpPr>
              <p:nvPr>
                <p:ph idx="1"/>
              </p:nvPr>
            </p:nvSpPr>
            <p:spPr/>
            <p:txBody>
              <a:bodyPr/>
              <a:lstStyle/>
              <a:p>
                <a:r>
                  <a:rPr lang="en-US" dirty="0"/>
                  <a:t>We represent classical bits in vector form as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oMath>
                </a14:m>
                <a:r>
                  <a:rPr lang="en-US" dirty="0"/>
                  <a:t> for 0 and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oMath>
                </a14:m>
                <a:r>
                  <a:rPr lang="en-US" dirty="0"/>
                  <a:t> for 1</a:t>
                </a:r>
              </a:p>
              <a:p>
                <a:r>
                  <a:rPr lang="en-US" dirty="0"/>
                  <a:t>Operations on bits are represented by matrix multiplication on bit vectors</a:t>
                </a:r>
              </a:p>
              <a:p>
                <a:r>
                  <a:rPr lang="en-US" dirty="0"/>
                  <a:t>Quantum computers only use reversible operations</a:t>
                </a:r>
              </a:p>
              <a:p>
                <a:r>
                  <a:rPr lang="en-US" dirty="0"/>
                  <a:t>Multi-bit states are written as the tensor product of single-bit vectors</a:t>
                </a:r>
              </a:p>
              <a:p>
                <a:r>
                  <a:rPr lang="en-US" dirty="0"/>
                  <a:t>The CNOT gate is a fundamental building block of reversible computing</a:t>
                </a:r>
              </a:p>
            </p:txBody>
          </p:sp>
        </mc:Choice>
        <mc:Fallback xmlns="">
          <p:sp>
            <p:nvSpPr>
              <p:cNvPr id="3" name="Content Placeholder 2">
                <a:extLst>
                  <a:ext uri="{FF2B5EF4-FFF2-40B4-BE49-F238E27FC236}">
                    <a16:creationId xmlns:a16="http://schemas.microsoft.com/office/drawing/2014/main" id="{BEFA7195-0656-46B9-A3AD-346C64709ED7}"/>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082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10D0-D5E2-43CE-9CFA-42295D85DDB1}"/>
              </a:ext>
            </a:extLst>
          </p:cNvPr>
          <p:cNvSpPr>
            <a:spLocks noGrp="1"/>
          </p:cNvSpPr>
          <p:nvPr>
            <p:ph type="title"/>
          </p:nvPr>
        </p:nvSpPr>
        <p:spPr/>
        <p:txBody>
          <a:bodyPr/>
          <a:lstStyle/>
          <a:p>
            <a:r>
              <a:rPr lang="en-US" dirty="0" err="1"/>
              <a:t>Qbits</a:t>
            </a:r>
            <a:r>
              <a:rPr lang="en-US" dirty="0"/>
              <a:t> and superposition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897B0E-E482-4F5B-A022-8683D24F4579}"/>
                  </a:ext>
                </a:extLst>
              </p:cNvPr>
              <p:cNvSpPr>
                <a:spLocks noGrp="1"/>
              </p:cNvSpPr>
              <p:nvPr>
                <p:ph idx="1"/>
              </p:nvPr>
            </p:nvSpPr>
            <p:spPr>
              <a:xfrm>
                <a:off x="818712" y="2222287"/>
                <a:ext cx="10554574" cy="2934175"/>
              </a:xfrm>
            </p:spPr>
            <p:txBody>
              <a:bodyPr>
                <a:normAutofit/>
              </a:bodyPr>
              <a:lstStyle/>
              <a:p>
                <a:r>
                  <a:rPr lang="en-US" dirty="0"/>
                  <a:t>Surprise! We’ve actually been using </a:t>
                </a:r>
                <a:r>
                  <a:rPr lang="en-US" dirty="0" err="1"/>
                  <a:t>qbits</a:t>
                </a:r>
                <a:r>
                  <a:rPr lang="en-US" dirty="0"/>
                  <a:t> all along!</a:t>
                </a:r>
              </a:p>
              <a:p>
                <a:r>
                  <a:rPr lang="en-US" dirty="0"/>
                  <a:t>The </a:t>
                </a:r>
                <a:r>
                  <a:rPr lang="en-US" dirty="0" err="1"/>
                  <a:t>cbit</a:t>
                </a:r>
                <a:r>
                  <a:rPr lang="en-US" dirty="0"/>
                  <a:t> vectors we’ve been using are just special cases of </a:t>
                </a:r>
                <a:r>
                  <a:rPr lang="en-US" dirty="0" err="1"/>
                  <a:t>qbit</a:t>
                </a:r>
                <a:r>
                  <a:rPr lang="en-US" dirty="0"/>
                  <a:t> vectors</a:t>
                </a:r>
              </a:p>
              <a:p>
                <a:r>
                  <a:rPr lang="en-US" dirty="0"/>
                  <a:t>A </a:t>
                </a:r>
                <a:r>
                  <a:rPr lang="en-US" dirty="0" err="1"/>
                  <a:t>qbit</a:t>
                </a:r>
                <a:r>
                  <a:rPr lang="en-US" dirty="0"/>
                  <a:t> is represented by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oMath>
                </a14:m>
                <a:r>
                  <a:rPr lang="en-US" dirty="0"/>
                  <a:t> where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i="1" dirty="0" smtClean="0">
                        <a:latin typeface="Cambria Math" panose="02040503050406030204" pitchFamily="18" charset="0"/>
                      </a:rPr>
                      <m:t>𝑏</m:t>
                    </m:r>
                  </m:oMath>
                </a14:m>
                <a:r>
                  <a:rPr lang="en-US" dirty="0"/>
                  <a:t> are Complex numbers and </a:t>
                </a:r>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𝑎</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e>
                        </m:d>
                      </m:e>
                      <m:sup>
                        <m:r>
                          <a:rPr lang="en-US" b="0" i="1" smtClean="0">
                            <a:latin typeface="Cambria Math" panose="02040503050406030204" pitchFamily="18" charset="0"/>
                          </a:rPr>
                          <m:t>2</m:t>
                        </m:r>
                      </m:sup>
                    </m:sSup>
                    <m:r>
                      <a:rPr lang="en-US" b="0" i="1" smtClean="0">
                        <a:latin typeface="Cambria Math" panose="02040503050406030204" pitchFamily="18" charset="0"/>
                      </a:rPr>
                      <m:t>=1</m:t>
                    </m:r>
                  </m:oMath>
                </a14:m>
                <a:endParaRPr lang="en-US" dirty="0"/>
              </a:p>
              <a:p>
                <a:pPr lvl="1"/>
                <a:r>
                  <a:rPr lang="en-US" dirty="0"/>
                  <a:t>The </a:t>
                </a:r>
                <a:r>
                  <a:rPr lang="en-US" dirty="0" err="1"/>
                  <a:t>cbit</a:t>
                </a:r>
                <a:r>
                  <a:rPr lang="en-US" dirty="0"/>
                  <a:t> vectors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oMath>
                </a14:m>
                <a:r>
                  <a:rPr lang="en-US" dirty="0"/>
                  <a:t> and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oMath>
                </a14:m>
                <a:r>
                  <a:rPr lang="en-US" dirty="0"/>
                  <a:t> fit within this definition</a:t>
                </a:r>
              </a:p>
              <a:p>
                <a:pPr lvl="1"/>
                <a:r>
                  <a:rPr lang="en-US" dirty="0"/>
                  <a:t>Don’t worry! For this presentation, we’ll only use familiar Real numbers.</a:t>
                </a:r>
              </a:p>
              <a:p>
                <a:r>
                  <a:rPr lang="en-US" dirty="0"/>
                  <a:t>Example </a:t>
                </a:r>
                <a:r>
                  <a:rPr lang="en-US" dirty="0" err="1"/>
                  <a:t>qbit</a:t>
                </a:r>
                <a:r>
                  <a:rPr lang="en-US" dirty="0"/>
                  <a:t> values:</a:t>
                </a:r>
              </a:p>
            </p:txBody>
          </p:sp>
        </mc:Choice>
        <mc:Fallback xmlns="">
          <p:sp>
            <p:nvSpPr>
              <p:cNvPr id="3" name="Content Placeholder 2">
                <a:extLst>
                  <a:ext uri="{FF2B5EF4-FFF2-40B4-BE49-F238E27FC236}">
                    <a16:creationId xmlns:a16="http://schemas.microsoft.com/office/drawing/2014/main" id="{D8897B0E-E482-4F5B-A022-8683D24F4579}"/>
                  </a:ext>
                </a:extLst>
              </p:cNvPr>
              <p:cNvSpPr>
                <a:spLocks noGrp="1" noRot="1" noChangeAspect="1" noMove="1" noResize="1" noEditPoints="1" noAdjustHandles="1" noChangeArrowheads="1" noChangeShapeType="1" noTextEdit="1"/>
              </p:cNvSpPr>
              <p:nvPr>
                <p:ph idx="1"/>
              </p:nvPr>
            </p:nvSpPr>
            <p:spPr>
              <a:xfrm>
                <a:off x="818712" y="2222287"/>
                <a:ext cx="10554574" cy="2934175"/>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004139E-9053-444C-B39F-99A440C1D87F}"/>
                  </a:ext>
                </a:extLst>
              </p:cNvPr>
              <p:cNvSpPr/>
              <p:nvPr/>
            </p:nvSpPr>
            <p:spPr>
              <a:xfrm>
                <a:off x="3487977" y="5109328"/>
                <a:ext cx="4345933" cy="1169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type m:val="noBa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num>
                            <m:den>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den>
                          </m:f>
                        </m:e>
                      </m:d>
                      <m:r>
                        <a:rPr lang="en-US" b="0" i="1" smtClean="0">
                          <a:latin typeface="Cambria Math" panose="02040503050406030204" pitchFamily="18" charset="0"/>
                        </a:rPr>
                        <m:t>          </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um>
                            <m:den>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2</m:t>
                                  </m:r>
                                </m:den>
                              </m:f>
                            </m:den>
                          </m:f>
                        </m:e>
                      </m:d>
                      <m:r>
                        <a:rPr lang="en-US" b="0" i="1" smtClean="0">
                          <a:latin typeface="Cambria Math" panose="02040503050406030204" pitchFamily="18" charset="0"/>
                        </a:rPr>
                        <m:t>          </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0</m:t>
                              </m:r>
                            </m:den>
                          </m:f>
                        </m:e>
                      </m:d>
                      <m:r>
                        <a:rPr lang="en-US" b="0" i="1" smtClean="0">
                          <a:latin typeface="Cambria Math" panose="02040503050406030204" pitchFamily="18" charset="0"/>
                        </a:rPr>
                        <m:t>          </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num>
                            <m:den>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den>
                          </m:f>
                        </m:e>
                      </m:d>
                    </m:oMath>
                  </m:oMathPara>
                </a14:m>
                <a:endParaRPr lang="en-US" dirty="0"/>
              </a:p>
            </p:txBody>
          </p:sp>
        </mc:Choice>
        <mc:Fallback xmlns="">
          <p:sp>
            <p:nvSpPr>
              <p:cNvPr id="4" name="Rectangle 3">
                <a:extLst>
                  <a:ext uri="{FF2B5EF4-FFF2-40B4-BE49-F238E27FC236}">
                    <a16:creationId xmlns:a16="http://schemas.microsoft.com/office/drawing/2014/main" id="{4004139E-9053-444C-B39F-99A440C1D87F}"/>
                  </a:ext>
                </a:extLst>
              </p:cNvPr>
              <p:cNvSpPr>
                <a:spLocks noRot="1" noChangeAspect="1" noMove="1" noResize="1" noEditPoints="1" noAdjustHandles="1" noChangeArrowheads="1" noChangeShapeType="1" noTextEdit="1"/>
              </p:cNvSpPr>
              <p:nvPr/>
            </p:nvSpPr>
            <p:spPr>
              <a:xfrm>
                <a:off x="3487977" y="5109328"/>
                <a:ext cx="4345933" cy="116987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9424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5D3A-CB60-4AF7-9378-49C9F24C2E58}"/>
              </a:ext>
            </a:extLst>
          </p:cNvPr>
          <p:cNvSpPr>
            <a:spLocks noGrp="1"/>
          </p:cNvSpPr>
          <p:nvPr>
            <p:ph type="title"/>
          </p:nvPr>
        </p:nvSpPr>
        <p:spPr/>
        <p:txBody>
          <a:bodyPr/>
          <a:lstStyle/>
          <a:p>
            <a:r>
              <a:rPr lang="en-US" dirty="0"/>
              <a:t>Superposition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551C2C-EE0C-455E-947A-5465F97D00E7}"/>
                  </a:ext>
                </a:extLst>
              </p:cNvPr>
              <p:cNvSpPr>
                <a:spLocks noGrp="1"/>
              </p:cNvSpPr>
              <p:nvPr>
                <p:ph idx="1"/>
              </p:nvPr>
            </p:nvSpPr>
            <p:spPr/>
            <p:txBody>
              <a:bodyPr/>
              <a:lstStyle/>
              <a:p>
                <a:r>
                  <a:rPr lang="en-US" dirty="0"/>
                  <a:t>When a </a:t>
                </a:r>
                <a:r>
                  <a:rPr lang="en-US" dirty="0" err="1"/>
                  <a:t>qbit</a:t>
                </a:r>
                <a:r>
                  <a:rPr lang="en-US" dirty="0"/>
                  <a:t> is in a state other than </a:t>
                </a:r>
                <a14:m>
                  <m:oMath xmlns:m="http://schemas.openxmlformats.org/officeDocument/2006/math">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m:t>
                        </m:r>
                      </m:e>
                    </m:d>
                  </m:oMath>
                </a14:m>
                <a:r>
                  <a:rPr lang="en-US" dirty="0"/>
                  <a:t> or </a:t>
                </a:r>
                <a14:m>
                  <m:oMath xmlns:m="http://schemas.openxmlformats.org/officeDocument/2006/math">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oMath>
                </a14:m>
                <a:r>
                  <a:rPr lang="en-US" dirty="0"/>
                  <a:t>, we say it is in </a:t>
                </a:r>
                <a:r>
                  <a:rPr lang="en-US" b="1" dirty="0"/>
                  <a:t>superposition</a:t>
                </a:r>
                <a:r>
                  <a:rPr lang="en-US" dirty="0"/>
                  <a:t> of </a:t>
                </a:r>
                <a14:m>
                  <m:oMath xmlns:m="http://schemas.openxmlformats.org/officeDocument/2006/math">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m:t>
                        </m:r>
                      </m:e>
                    </m:d>
                  </m:oMath>
                </a14:m>
                <a:r>
                  <a:rPr lang="en-US" dirty="0"/>
                  <a:t> and </a:t>
                </a:r>
                <a14:m>
                  <m:oMath xmlns:m="http://schemas.openxmlformats.org/officeDocument/2006/math">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oMath>
                </a14:m>
                <a:endParaRPr lang="en-US" dirty="0"/>
              </a:p>
              <a:p>
                <a:r>
                  <a:rPr lang="en-US" dirty="0"/>
                  <a:t>The </a:t>
                </a:r>
                <a:r>
                  <a:rPr lang="en-US" dirty="0" err="1"/>
                  <a:t>qbit</a:t>
                </a:r>
                <a:r>
                  <a:rPr lang="en-US" dirty="0"/>
                  <a:t> is in some sense both </a:t>
                </a:r>
                <a14:m>
                  <m:oMath xmlns:m="http://schemas.openxmlformats.org/officeDocument/2006/math">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m:t>
                        </m:r>
                      </m:e>
                    </m:d>
                  </m:oMath>
                </a14:m>
                <a:r>
                  <a:rPr lang="en-US" dirty="0"/>
                  <a:t> and </a:t>
                </a:r>
                <a14:m>
                  <m:oMath xmlns:m="http://schemas.openxmlformats.org/officeDocument/2006/math">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oMath>
                </a14:m>
                <a:r>
                  <a:rPr lang="en-US" dirty="0"/>
                  <a:t> at the same time</a:t>
                </a:r>
              </a:p>
              <a:p>
                <a:r>
                  <a:rPr lang="en-US" dirty="0"/>
                  <a:t>For the mathematically-inclined, superposition means </a:t>
                </a:r>
                <a:r>
                  <a:rPr lang="en-US" b="1" dirty="0"/>
                  <a:t>linear combination</a:t>
                </a:r>
                <a:endParaRPr lang="en-US" dirty="0"/>
              </a:p>
            </p:txBody>
          </p:sp>
        </mc:Choice>
        <mc:Fallback xmlns="">
          <p:sp>
            <p:nvSpPr>
              <p:cNvPr id="3" name="Content Placeholder 2">
                <a:extLst>
                  <a:ext uri="{FF2B5EF4-FFF2-40B4-BE49-F238E27FC236}">
                    <a16:creationId xmlns:a16="http://schemas.microsoft.com/office/drawing/2014/main" id="{55551C2C-EE0C-455E-947A-5465F97D00E7}"/>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9035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DDC7-5C52-4C2C-B3B4-5C871796769C}"/>
              </a:ext>
            </a:extLst>
          </p:cNvPr>
          <p:cNvSpPr>
            <a:spLocks noGrp="1"/>
          </p:cNvSpPr>
          <p:nvPr>
            <p:ph type="title"/>
          </p:nvPr>
        </p:nvSpPr>
        <p:spPr/>
        <p:txBody>
          <a:bodyPr/>
          <a:lstStyle/>
          <a:p>
            <a:r>
              <a:rPr lang="en-US" dirty="0"/>
              <a:t>License</a:t>
            </a:r>
          </a:p>
        </p:txBody>
      </p:sp>
      <p:sp>
        <p:nvSpPr>
          <p:cNvPr id="3" name="Content Placeholder 2">
            <a:extLst>
              <a:ext uri="{FF2B5EF4-FFF2-40B4-BE49-F238E27FC236}">
                <a16:creationId xmlns:a16="http://schemas.microsoft.com/office/drawing/2014/main" id="{FE0DA015-1E9B-4337-8037-39CC46FBC67F}"/>
              </a:ext>
            </a:extLst>
          </p:cNvPr>
          <p:cNvSpPr>
            <a:spLocks noGrp="1"/>
          </p:cNvSpPr>
          <p:nvPr>
            <p:ph idx="1"/>
          </p:nvPr>
        </p:nvSpPr>
        <p:spPr/>
        <p:txBody>
          <a:bodyPr/>
          <a:lstStyle/>
          <a:p>
            <a:r>
              <a:rPr lang="en-US" dirty="0"/>
              <a:t>This presentation is licensed under CC-BY-SA 4.0, meaning you are free to:</a:t>
            </a:r>
          </a:p>
          <a:p>
            <a:pPr lvl="1"/>
            <a:r>
              <a:rPr lang="en-US" dirty="0"/>
              <a:t>Share – copy and redistribute the material in any medium or format</a:t>
            </a:r>
          </a:p>
          <a:p>
            <a:pPr lvl="1"/>
            <a:r>
              <a:rPr lang="en-US" dirty="0"/>
              <a:t>Adapt – remix, transform, and build upon the material for any purpose, even commercially</a:t>
            </a:r>
          </a:p>
          <a:p>
            <a:r>
              <a:rPr lang="en-US" dirty="0"/>
              <a:t>Under the following terms:</a:t>
            </a:r>
          </a:p>
          <a:p>
            <a:pPr lvl="1"/>
            <a:r>
              <a:rPr lang="en-US" dirty="0"/>
              <a:t>Attribution – you must give appropriate credit to the licensor, provide a link to the license, and indicate if changes were made. You may do so in any reasonable manner, but not in any way that suggests the licensor endorses you or your use</a:t>
            </a:r>
          </a:p>
          <a:p>
            <a:pPr lvl="1"/>
            <a:r>
              <a:rPr lang="en-US" dirty="0" err="1"/>
              <a:t>ShareAlike</a:t>
            </a:r>
            <a:r>
              <a:rPr lang="en-US" dirty="0"/>
              <a:t> – If you remix, transform, or build upon the material, you must distribute your contributions under the same license as the original</a:t>
            </a:r>
          </a:p>
          <a:p>
            <a:r>
              <a:rPr lang="en-US" dirty="0"/>
              <a:t>Read more about the license here: </a:t>
            </a:r>
            <a:r>
              <a:rPr lang="en-US" dirty="0">
                <a:hlinkClick r:id="rId2"/>
              </a:rPr>
              <a:t>https://creativecommons.org/licenses/by-sa/4.0/</a:t>
            </a:r>
            <a:r>
              <a:rPr lang="en-US" dirty="0"/>
              <a:t> </a:t>
            </a:r>
          </a:p>
        </p:txBody>
      </p:sp>
    </p:spTree>
    <p:extLst>
      <p:ext uri="{BB962C8B-B14F-4D97-AF65-F5344CB8AC3E}">
        <p14:creationId xmlns:p14="http://schemas.microsoft.com/office/powerpoint/2010/main" val="1964650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CD76-14E7-4C28-8933-E5914D9C5503}"/>
              </a:ext>
            </a:extLst>
          </p:cNvPr>
          <p:cNvSpPr>
            <a:spLocks noGrp="1"/>
          </p:cNvSpPr>
          <p:nvPr>
            <p:ph type="title"/>
          </p:nvPr>
        </p:nvSpPr>
        <p:spPr/>
        <p:txBody>
          <a:bodyPr/>
          <a:lstStyle/>
          <a:p>
            <a:r>
              <a:rPr lang="en-US" dirty="0"/>
              <a:t>Measurement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5F8A90-5E58-4807-BBA9-D8B8FD4B79E4}"/>
                  </a:ext>
                </a:extLst>
              </p:cNvPr>
              <p:cNvSpPr>
                <a:spLocks noGrp="1"/>
              </p:cNvSpPr>
              <p:nvPr>
                <p:ph idx="1"/>
              </p:nvPr>
            </p:nvSpPr>
            <p:spPr>
              <a:xfrm>
                <a:off x="810000" y="2486981"/>
                <a:ext cx="10571998" cy="3636511"/>
              </a:xfrm>
            </p:spPr>
            <p:txBody>
              <a:bodyPr>
                <a:normAutofit/>
              </a:bodyPr>
              <a:lstStyle/>
              <a:p>
                <a:r>
                  <a:rPr lang="en-US" dirty="0"/>
                  <a:t>When we </a:t>
                </a:r>
                <a:r>
                  <a:rPr lang="en-US" b="1" dirty="0"/>
                  <a:t>measure</a:t>
                </a:r>
                <a:r>
                  <a:rPr lang="en-US" dirty="0"/>
                  <a:t> the </a:t>
                </a:r>
                <a:r>
                  <a:rPr lang="en-US" dirty="0" err="1"/>
                  <a:t>qbit</a:t>
                </a:r>
                <a:r>
                  <a:rPr lang="en-US" dirty="0"/>
                  <a:t>, it </a:t>
                </a:r>
                <a:r>
                  <a:rPr lang="en-US" b="1" dirty="0"/>
                  <a:t>collapses</a:t>
                </a:r>
                <a:r>
                  <a:rPr lang="en-US" dirty="0"/>
                  <a:t> to an actual value of 0 or 1</a:t>
                </a:r>
              </a:p>
              <a:p>
                <a:pPr lvl="1"/>
                <a:r>
                  <a:rPr lang="en-US" dirty="0"/>
                  <a:t>We usually do this at the end of a quantum computation to get the result</a:t>
                </a:r>
              </a:p>
              <a:p>
                <a:pPr lvl="1"/>
                <a:r>
                  <a:rPr lang="en-US" dirty="0"/>
                  <a:t>Critical point: measurement compels </a:t>
                </a:r>
                <a:r>
                  <a:rPr lang="en-US" dirty="0" err="1"/>
                  <a:t>qbit</a:t>
                </a:r>
                <a:r>
                  <a:rPr lang="en-US" dirty="0"/>
                  <a:t> to collapse to 0 or 1, it was not secretly 0 or 1 already</a:t>
                </a:r>
              </a:p>
              <a:p>
                <a:r>
                  <a:rPr lang="en-US" dirty="0"/>
                  <a:t>If a </a:t>
                </a:r>
                <a:r>
                  <a:rPr lang="en-US" dirty="0" err="1"/>
                  <a:t>qbit</a:t>
                </a:r>
                <a:r>
                  <a:rPr lang="en-US" dirty="0"/>
                  <a:t> has value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oMath>
                </a14:m>
                <a:r>
                  <a:rPr lang="en-US" dirty="0"/>
                  <a:t> it collapses to 0 with probability </a:t>
                </a:r>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𝑎</m:t>
                            </m:r>
                          </m:e>
                        </m:d>
                      </m:e>
                      <m:sup>
                        <m:r>
                          <a:rPr lang="en-US" b="0" i="1" smtClean="0">
                            <a:latin typeface="Cambria Math" panose="02040503050406030204" pitchFamily="18" charset="0"/>
                          </a:rPr>
                          <m:t>2</m:t>
                        </m:r>
                      </m:sup>
                    </m:sSup>
                  </m:oMath>
                </a14:m>
                <a:r>
                  <a:rPr lang="en-US" dirty="0"/>
                  <a:t> and 1 with probability </a:t>
                </a:r>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𝑏</m:t>
                            </m:r>
                          </m:e>
                        </m:d>
                      </m:e>
                      <m:sup>
                        <m:r>
                          <a:rPr lang="en-US" b="0" i="1" smtClean="0">
                            <a:latin typeface="Cambria Math" panose="02040503050406030204" pitchFamily="18" charset="0"/>
                          </a:rPr>
                          <m:t>2</m:t>
                        </m:r>
                      </m:sup>
                    </m:sSup>
                  </m:oMath>
                </a14:m>
                <a:endParaRPr lang="en-US" dirty="0"/>
              </a:p>
              <a:p>
                <a:pPr lvl="1"/>
                <a:r>
                  <a:rPr lang="en-US" dirty="0"/>
                  <a:t>For example, </a:t>
                </a:r>
                <a:r>
                  <a:rPr lang="en-US" dirty="0" err="1"/>
                  <a:t>qbit</a:t>
                </a:r>
                <a:r>
                  <a:rPr lang="en-US" dirty="0"/>
                  <a:t> </a:t>
                </a:r>
                <a14:m>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
                      </m:e>
                    </m:d>
                  </m:oMath>
                </a14:m>
                <a:r>
                  <a:rPr lang="en-US" dirty="0"/>
                  <a:t> has a </a:t>
                </a:r>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d>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chance of collapsing to 0 or 1 (coin flip)</a:t>
                </a:r>
              </a:p>
              <a:p>
                <a:pPr lvl="1"/>
                <a:r>
                  <a:rPr lang="en-US" dirty="0"/>
                  <a:t>The </a:t>
                </a:r>
                <a:r>
                  <a:rPr lang="en-US" dirty="0" err="1"/>
                  <a:t>qbit</a:t>
                </a:r>
                <a:r>
                  <a:rPr lang="en-US" dirty="0"/>
                  <a:t>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oMath>
                </a14:m>
                <a:r>
                  <a:rPr lang="en-US" dirty="0"/>
                  <a:t> has a 100% chance of collapsing to 0, and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oMath>
                </a14:m>
                <a:r>
                  <a:rPr lang="en-US" dirty="0"/>
                  <a:t> has a 100% chance of collapsing to 1</a:t>
                </a:r>
              </a:p>
            </p:txBody>
          </p:sp>
        </mc:Choice>
        <mc:Fallback xmlns="">
          <p:sp>
            <p:nvSpPr>
              <p:cNvPr id="3" name="Content Placeholder 2">
                <a:extLst>
                  <a:ext uri="{FF2B5EF4-FFF2-40B4-BE49-F238E27FC236}">
                    <a16:creationId xmlns:a16="http://schemas.microsoft.com/office/drawing/2014/main" id="{7F5F8A90-5E58-4807-BBA9-D8B8FD4B79E4}"/>
                  </a:ext>
                </a:extLst>
              </p:cNvPr>
              <p:cNvSpPr>
                <a:spLocks noGrp="1" noRot="1" noChangeAspect="1" noMove="1" noResize="1" noEditPoints="1" noAdjustHandles="1" noChangeArrowheads="1" noChangeShapeType="1" noTextEdit="1"/>
              </p:cNvSpPr>
              <p:nvPr>
                <p:ph idx="1"/>
              </p:nvPr>
            </p:nvSpPr>
            <p:spPr>
              <a:xfrm>
                <a:off x="810000" y="2486981"/>
                <a:ext cx="10571998" cy="3636511"/>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3906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BD35-346C-4DF3-A55C-970D70BE7B04}"/>
              </a:ext>
            </a:extLst>
          </p:cNvPr>
          <p:cNvSpPr>
            <a:spLocks noGrp="1"/>
          </p:cNvSpPr>
          <p:nvPr>
            <p:ph type="title"/>
          </p:nvPr>
        </p:nvSpPr>
        <p:spPr/>
        <p:txBody>
          <a:bodyPr/>
          <a:lstStyle/>
          <a:p>
            <a:r>
              <a:rPr lang="en-US" dirty="0"/>
              <a:t>Multiple </a:t>
            </a:r>
            <a:r>
              <a:rPr lang="en-US" dirty="0" err="1"/>
              <a:t>qbits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F8F9C9-16F9-4E22-9EB0-E7C73BA764D8}"/>
                  </a:ext>
                </a:extLst>
              </p:cNvPr>
              <p:cNvSpPr>
                <a:spLocks noGrp="1"/>
              </p:cNvSpPr>
              <p:nvPr>
                <p:ph idx="1"/>
              </p:nvPr>
            </p:nvSpPr>
            <p:spPr>
              <a:xfrm>
                <a:off x="818712" y="2222287"/>
                <a:ext cx="10554574" cy="4188525"/>
              </a:xfrm>
            </p:spPr>
            <p:txBody>
              <a:bodyPr>
                <a:normAutofit/>
              </a:bodyPr>
              <a:lstStyle/>
              <a:p>
                <a:r>
                  <a:rPr lang="en-US" dirty="0"/>
                  <a:t>Multiple </a:t>
                </a:r>
                <a:r>
                  <a:rPr lang="en-US" dirty="0" err="1"/>
                  <a:t>qbits</a:t>
                </a:r>
                <a:r>
                  <a:rPr lang="en-US" dirty="0"/>
                  <a:t> are similarly represented by the tensor product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𝑎</m:t>
                            </m:r>
                          </m:num>
                          <m:den>
                            <m:r>
                              <a:rPr lang="en-US" i="1">
                                <a:latin typeface="Cambria Math" panose="02040503050406030204" pitchFamily="18" charset="0"/>
                              </a:rPr>
                              <m:t>𝑏</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𝑐</m:t>
                            </m:r>
                          </m:num>
                          <m:den>
                            <m:r>
                              <a:rPr lang="en-US" i="1">
                                <a:latin typeface="Cambria Math" panose="02040503050406030204" pitchFamily="18" charset="0"/>
                              </a:rPr>
                              <m:t>𝑑</m:t>
                            </m:r>
                          </m:den>
                        </m:f>
                      </m:e>
                    </m:d>
                    <m:r>
                      <a:rPr lang="en-US" i="1">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𝑎</m:t>
                              </m:r>
                              <m:r>
                                <a:rPr lang="en-US" i="1">
                                  <a:latin typeface="Cambria Math" panose="02040503050406030204" pitchFamily="18" charset="0"/>
                                </a:rPr>
                                <m:t>𝑐</m:t>
                              </m:r>
                            </m:e>
                          </m:mr>
                          <m:mr>
                            <m:e>
                              <m:r>
                                <a:rPr lang="en-US" i="1">
                                  <a:latin typeface="Cambria Math" panose="02040503050406030204" pitchFamily="18" charset="0"/>
                                </a:rPr>
                                <m:t>𝑎𝑑</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𝑏</m:t>
                                    </m:r>
                                    <m:r>
                                      <a:rPr lang="en-US" i="1">
                                        <a:latin typeface="Cambria Math" panose="02040503050406030204" pitchFamily="18" charset="0"/>
                                      </a:rPr>
                                      <m:t>𝑐</m:t>
                                    </m:r>
                                  </m:e>
                                </m:mr>
                                <m:mr>
                                  <m:e>
                                    <m:r>
                                      <a:rPr lang="en-US" i="1">
                                        <a:latin typeface="Cambria Math" panose="02040503050406030204" pitchFamily="18" charset="0"/>
                                      </a:rPr>
                                      <m:t>𝑏𝑑</m:t>
                                    </m:r>
                                  </m:e>
                                </m:mr>
                              </m:m>
                            </m:e>
                          </m:mr>
                        </m:m>
                      </m:e>
                    </m:d>
                  </m:oMath>
                </a14:m>
                <a:endParaRPr lang="en-US" dirty="0"/>
              </a:p>
              <a:p>
                <a:pPr lvl="1"/>
                <a:r>
                  <a:rPr lang="en-US" dirty="0"/>
                  <a:t>Note that </a:t>
                </a:r>
                <a14:m>
                  <m:oMath xmlns:m="http://schemas.openxmlformats.org/officeDocument/2006/math">
                    <m:sSup>
                      <m:sSupPr>
                        <m:ctrlPr>
                          <a:rPr lang="en-US" i="1">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𝑎𝑐</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𝑎𝑑</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𝑏𝑐</m:t>
                            </m:r>
                          </m:e>
                        </m:d>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𝑏𝑑</m:t>
                            </m:r>
                          </m:e>
                        </m:d>
                      </m:e>
                      <m:sup>
                        <m:r>
                          <a:rPr lang="en-US" i="1">
                            <a:latin typeface="Cambria Math" panose="02040503050406030204" pitchFamily="18" charset="0"/>
                          </a:rPr>
                          <m:t>2</m:t>
                        </m:r>
                      </m:sup>
                    </m:sSup>
                    <m:r>
                      <a:rPr lang="en-US" i="1">
                        <a:latin typeface="Cambria Math" panose="02040503050406030204" pitchFamily="18" charset="0"/>
                      </a:rPr>
                      <m:t>=1</m:t>
                    </m:r>
                  </m:oMath>
                </a14:m>
                <a:endParaRPr lang="en-US" dirty="0"/>
              </a:p>
              <a:p>
                <a:r>
                  <a:rPr lang="en-US" dirty="0"/>
                  <a:t>For example, the system </a:t>
                </a:r>
                <a14:m>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mr>
                          <m:mr>
                            <m:e>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mr>
                        </m:m>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i="1">
                                          <a:latin typeface="Cambria Math" panose="02040503050406030204" pitchFamily="18" charset="0"/>
                                        </a:rPr>
                                        <m:t>2</m:t>
                                      </m:r>
                                    </m:e>
                                  </m:rad>
                                </m:den>
                              </m:f>
                            </m:e>
                          </m:mr>
                          <m:mr>
                            <m:e>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mr>
                          <m:m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mr>
                          <m:mr>
                            <m:e>
                              <m:m>
                                <m:mPr>
                                  <m:mcs>
                                    <m:mc>
                                      <m:mcPr>
                                        <m:count m:val="1"/>
                                        <m:mcJc m:val="center"/>
                                      </m:mcPr>
                                    </m:mc>
                                  </m:mcs>
                                  <m:ctrlPr>
                                    <a:rPr lang="en-US" b="0" i="1" smtClean="0">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mr>
                                <m:m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mr>
                              </m:m>
                            </m:e>
                          </m:mr>
                        </m:m>
                      </m:e>
                    </m:d>
                  </m:oMath>
                </a14:m>
                <a:r>
                  <a:rPr lang="en-US" dirty="0"/>
                  <a:t> (note that </a:t>
                </a:r>
                <a14:m>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r>
                  <a:rPr lang="en-US" dirty="0"/>
                  <a:t>, and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=1</m:t>
                    </m:r>
                  </m:oMath>
                </a14:m>
                <a:r>
                  <a:rPr lang="en-US" dirty="0"/>
                  <a:t>)</a:t>
                </a:r>
              </a:p>
              <a:p>
                <a:pPr lvl="1"/>
                <a:r>
                  <a:rPr lang="en-US" dirty="0"/>
                  <a:t>There’s a ¼ chance each of collapsing to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|00</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|10</m:t>
                        </m:r>
                      </m:e>
                    </m:d>
                  </m:oMath>
                </a14:m>
                <a:r>
                  <a:rPr lang="en-US" dirty="0"/>
                  <a:t>, or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|11</m:t>
                        </m:r>
                      </m:e>
                    </m:d>
                  </m:oMath>
                </a14:m>
                <a:endParaRPr lang="en-US" dirty="0"/>
              </a:p>
            </p:txBody>
          </p:sp>
        </mc:Choice>
        <mc:Fallback xmlns="">
          <p:sp>
            <p:nvSpPr>
              <p:cNvPr id="3" name="Content Placeholder 2">
                <a:extLst>
                  <a:ext uri="{FF2B5EF4-FFF2-40B4-BE49-F238E27FC236}">
                    <a16:creationId xmlns:a16="http://schemas.microsoft.com/office/drawing/2014/main" id="{D6F8F9C9-16F9-4E22-9EB0-E7C73BA764D8}"/>
                  </a:ext>
                </a:extLst>
              </p:cNvPr>
              <p:cNvSpPr>
                <a:spLocks noGrp="1" noRot="1" noChangeAspect="1" noMove="1" noResize="1" noEditPoints="1" noAdjustHandles="1" noChangeArrowheads="1" noChangeShapeType="1" noTextEdit="1"/>
              </p:cNvSpPr>
              <p:nvPr>
                <p:ph idx="1"/>
              </p:nvPr>
            </p:nvSpPr>
            <p:spPr>
              <a:xfrm>
                <a:off x="818712" y="2222287"/>
                <a:ext cx="10554574" cy="4188525"/>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01099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B39D-5D9A-4020-B92F-EBB610513D29}"/>
              </a:ext>
            </a:extLst>
          </p:cNvPr>
          <p:cNvSpPr>
            <a:spLocks noGrp="1"/>
          </p:cNvSpPr>
          <p:nvPr>
            <p:ph type="title"/>
          </p:nvPr>
        </p:nvSpPr>
        <p:spPr/>
        <p:txBody>
          <a:bodyPr/>
          <a:lstStyle/>
          <a:p>
            <a:r>
              <a:rPr lang="en-US" dirty="0"/>
              <a:t>Operations on </a:t>
            </a:r>
            <a:r>
              <a:rPr lang="en-US" dirty="0" err="1"/>
              <a:t>qbits</a:t>
            </a:r>
            <a:endParaRPr lang="en-US" dirty="0"/>
          </a:p>
        </p:txBody>
      </p:sp>
      <p:sp>
        <p:nvSpPr>
          <p:cNvPr id="3" name="Content Placeholder 2">
            <a:extLst>
              <a:ext uri="{FF2B5EF4-FFF2-40B4-BE49-F238E27FC236}">
                <a16:creationId xmlns:a16="http://schemas.microsoft.com/office/drawing/2014/main" id="{75DEEC8F-F7F0-45C4-85B8-EB1482FBAF40}"/>
              </a:ext>
            </a:extLst>
          </p:cNvPr>
          <p:cNvSpPr>
            <a:spLocks noGrp="1"/>
          </p:cNvSpPr>
          <p:nvPr>
            <p:ph idx="1"/>
          </p:nvPr>
        </p:nvSpPr>
        <p:spPr>
          <a:xfrm>
            <a:off x="818712" y="2222288"/>
            <a:ext cx="10554574" cy="2020850"/>
          </a:xfrm>
        </p:spPr>
        <p:txBody>
          <a:bodyPr/>
          <a:lstStyle/>
          <a:p>
            <a:r>
              <a:rPr lang="en-US" dirty="0"/>
              <a:t>How do we operate on </a:t>
            </a:r>
            <a:r>
              <a:rPr lang="en-US" dirty="0" err="1"/>
              <a:t>qbits</a:t>
            </a:r>
            <a:r>
              <a:rPr lang="en-US" dirty="0"/>
              <a:t>? The same way we operate on </a:t>
            </a:r>
            <a:r>
              <a:rPr lang="en-US" dirty="0" err="1"/>
              <a:t>cbits</a:t>
            </a:r>
            <a:r>
              <a:rPr lang="en-US" dirty="0"/>
              <a:t>: with matrices!</a:t>
            </a:r>
          </a:p>
          <a:p>
            <a:r>
              <a:rPr lang="en-US" dirty="0"/>
              <a:t>All the matrix operators we’ve seen also work on </a:t>
            </a:r>
            <a:r>
              <a:rPr lang="en-US" dirty="0" err="1"/>
              <a:t>qbits</a:t>
            </a:r>
            <a:r>
              <a:rPr lang="en-US" dirty="0"/>
              <a:t> (bit flip, CNOT, etc.)</a:t>
            </a:r>
          </a:p>
          <a:p>
            <a:r>
              <a:rPr lang="en-US" dirty="0"/>
              <a:t>Matrix operators model the effect of some device which manipulates </a:t>
            </a:r>
            <a:r>
              <a:rPr lang="en-US" dirty="0" err="1"/>
              <a:t>qbit</a:t>
            </a:r>
            <a:r>
              <a:rPr lang="en-US" dirty="0"/>
              <a:t> spin/polarization without measuring and collapsing it</a:t>
            </a:r>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D5585B4-950D-4D9B-B251-5289DB065241}"/>
                  </a:ext>
                </a:extLst>
              </p:cNvPr>
              <p:cNvSpPr txBox="1"/>
              <p:nvPr/>
            </p:nvSpPr>
            <p:spPr>
              <a:xfrm>
                <a:off x="2406316" y="4028344"/>
                <a:ext cx="6890084" cy="11959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um>
                            <m:den>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2</m:t>
                                  </m:r>
                                </m:den>
                              </m:f>
                            </m:den>
                          </m:f>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2</m:t>
                                  </m:r>
                                </m:den>
                              </m:f>
                            </m:num>
                            <m:den>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2</m:t>
                                  </m:r>
                                </m:den>
                              </m:f>
                            </m:den>
                          </m:f>
                        </m:e>
                      </m:d>
                    </m:oMath>
                  </m:oMathPara>
                </a14:m>
                <a:endParaRPr lang="en-US" dirty="0"/>
              </a:p>
            </p:txBody>
          </p:sp>
        </mc:Choice>
        <mc:Fallback xmlns="">
          <p:sp>
            <p:nvSpPr>
              <p:cNvPr id="4" name="TextBox 3">
                <a:extLst>
                  <a:ext uri="{FF2B5EF4-FFF2-40B4-BE49-F238E27FC236}">
                    <a16:creationId xmlns:a16="http://schemas.microsoft.com/office/drawing/2014/main" id="{BD5585B4-950D-4D9B-B251-5289DB065241}"/>
                  </a:ext>
                </a:extLst>
              </p:cNvPr>
              <p:cNvSpPr txBox="1">
                <a:spLocks noRot="1" noChangeAspect="1" noMove="1" noResize="1" noEditPoints="1" noAdjustHandles="1" noChangeArrowheads="1" noChangeShapeType="1" noTextEdit="1"/>
              </p:cNvSpPr>
              <p:nvPr/>
            </p:nvSpPr>
            <p:spPr>
              <a:xfrm>
                <a:off x="2406316" y="4028344"/>
                <a:ext cx="6890084" cy="1195905"/>
              </a:xfrm>
              <a:prstGeom prst="rect">
                <a:avLst/>
              </a:prstGeom>
              <a:blipFill>
                <a:blip r:embed="rId3"/>
                <a:stretch>
                  <a:fillRect/>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F733B029-8D59-42C1-9DDF-2A612D5280B0}"/>
              </a:ext>
            </a:extLst>
          </p:cNvPr>
          <p:cNvSpPr txBox="1">
            <a:spLocks/>
          </p:cNvSpPr>
          <p:nvPr/>
        </p:nvSpPr>
        <p:spPr>
          <a:xfrm>
            <a:off x="810000" y="5463884"/>
            <a:ext cx="10554574" cy="680243"/>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There are several important matrix operators which only make sense in a quantum context</a:t>
            </a:r>
          </a:p>
        </p:txBody>
      </p:sp>
    </p:spTree>
    <p:extLst>
      <p:ext uri="{BB962C8B-B14F-4D97-AF65-F5344CB8AC3E}">
        <p14:creationId xmlns:p14="http://schemas.microsoft.com/office/powerpoint/2010/main" val="1708777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CF31-3885-472B-8EF5-820E120B1175}"/>
              </a:ext>
            </a:extLst>
          </p:cNvPr>
          <p:cNvSpPr>
            <a:spLocks noGrp="1"/>
          </p:cNvSpPr>
          <p:nvPr>
            <p:ph type="title"/>
          </p:nvPr>
        </p:nvSpPr>
        <p:spPr/>
        <p:txBody>
          <a:bodyPr/>
          <a:lstStyle/>
          <a:p>
            <a:r>
              <a:rPr lang="en-US" dirty="0"/>
              <a:t>The Hadamard gate</a:t>
            </a:r>
          </a:p>
        </p:txBody>
      </p:sp>
      <p:sp>
        <p:nvSpPr>
          <p:cNvPr id="3" name="Content Placeholder 2">
            <a:extLst>
              <a:ext uri="{FF2B5EF4-FFF2-40B4-BE49-F238E27FC236}">
                <a16:creationId xmlns:a16="http://schemas.microsoft.com/office/drawing/2014/main" id="{B37225DB-C041-4E2F-AF7C-D112ED27A260}"/>
              </a:ext>
            </a:extLst>
          </p:cNvPr>
          <p:cNvSpPr>
            <a:spLocks noGrp="1"/>
          </p:cNvSpPr>
          <p:nvPr>
            <p:ph idx="1"/>
          </p:nvPr>
        </p:nvSpPr>
        <p:spPr>
          <a:xfrm>
            <a:off x="810000" y="2350625"/>
            <a:ext cx="10554574" cy="897902"/>
          </a:xfrm>
        </p:spPr>
        <p:txBody>
          <a:bodyPr/>
          <a:lstStyle/>
          <a:p>
            <a:r>
              <a:rPr lang="en-US" dirty="0"/>
              <a:t>The Hadamard gate takes a 0- or 1-bit and puts it into exactly equal superposition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178D03-8D22-4789-B3DF-B9F7CB762567}"/>
                  </a:ext>
                </a:extLst>
              </p:cNvPr>
              <p:cNvSpPr txBox="1"/>
              <p:nvPr/>
            </p:nvSpPr>
            <p:spPr>
              <a:xfrm>
                <a:off x="1275348" y="3429000"/>
                <a:ext cx="3705726" cy="14073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num>
                            <m:den>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den>
                          </m:f>
                        </m:e>
                      </m:d>
                    </m:oMath>
                  </m:oMathPara>
                </a14:m>
                <a:endParaRPr lang="en-US" dirty="0"/>
              </a:p>
            </p:txBody>
          </p:sp>
        </mc:Choice>
        <mc:Fallback xmlns="">
          <p:sp>
            <p:nvSpPr>
              <p:cNvPr id="4" name="TextBox 3">
                <a:extLst>
                  <a:ext uri="{FF2B5EF4-FFF2-40B4-BE49-F238E27FC236}">
                    <a16:creationId xmlns:a16="http://schemas.microsoft.com/office/drawing/2014/main" id="{27178D03-8D22-4789-B3DF-B9F7CB762567}"/>
                  </a:ext>
                </a:extLst>
              </p:cNvPr>
              <p:cNvSpPr txBox="1">
                <a:spLocks noRot="1" noChangeAspect="1" noMove="1" noResize="1" noEditPoints="1" noAdjustHandles="1" noChangeArrowheads="1" noChangeShapeType="1" noTextEdit="1"/>
              </p:cNvSpPr>
              <p:nvPr/>
            </p:nvSpPr>
            <p:spPr>
              <a:xfrm>
                <a:off x="1275348" y="3429000"/>
                <a:ext cx="3705726" cy="14073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E7333D-B16D-4A5B-8183-5010B51874F0}"/>
                  </a:ext>
                </a:extLst>
              </p:cNvPr>
              <p:cNvSpPr txBox="1"/>
              <p:nvPr/>
            </p:nvSpPr>
            <p:spPr>
              <a:xfrm>
                <a:off x="5751095" y="3428999"/>
                <a:ext cx="3705726" cy="14073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𝐻</m:t>
                      </m:r>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num>
                            <m:den>
                              <m:f>
                                <m:fPr>
                                  <m:ctrlPr>
                                    <a:rPr lang="en-US" i="1">
                                      <a:latin typeface="Cambria Math" panose="02040503050406030204" pitchFamily="18" charset="0"/>
                                    </a:rPr>
                                  </m:ctrlPr>
                                </m:fPr>
                                <m:num>
                                  <m:r>
                                    <a:rPr lang="en-US" b="0" i="1" smtClean="0">
                                      <a:latin typeface="Cambria Math" panose="02040503050406030204" pitchFamily="18" charset="0"/>
                                    </a:rPr>
                                    <m:t>−</m:t>
                                  </m:r>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den>
                          </m:f>
                        </m:e>
                      </m:d>
                    </m:oMath>
                  </m:oMathPara>
                </a14:m>
                <a:endParaRPr lang="en-US" dirty="0"/>
              </a:p>
            </p:txBody>
          </p:sp>
        </mc:Choice>
        <mc:Fallback xmlns="">
          <p:sp>
            <p:nvSpPr>
              <p:cNvPr id="6" name="TextBox 5">
                <a:extLst>
                  <a:ext uri="{FF2B5EF4-FFF2-40B4-BE49-F238E27FC236}">
                    <a16:creationId xmlns:a16="http://schemas.microsoft.com/office/drawing/2014/main" id="{3BE7333D-B16D-4A5B-8183-5010B51874F0}"/>
                  </a:ext>
                </a:extLst>
              </p:cNvPr>
              <p:cNvSpPr txBox="1">
                <a:spLocks noRot="1" noChangeAspect="1" noMove="1" noResize="1" noEditPoints="1" noAdjustHandles="1" noChangeArrowheads="1" noChangeShapeType="1" noTextEdit="1"/>
              </p:cNvSpPr>
              <p:nvPr/>
            </p:nvSpPr>
            <p:spPr>
              <a:xfrm>
                <a:off x="5751095" y="3428999"/>
                <a:ext cx="3705726" cy="140737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7244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CF31-3885-472B-8EF5-820E120B1175}"/>
              </a:ext>
            </a:extLst>
          </p:cNvPr>
          <p:cNvSpPr>
            <a:spLocks noGrp="1"/>
          </p:cNvSpPr>
          <p:nvPr>
            <p:ph type="title"/>
          </p:nvPr>
        </p:nvSpPr>
        <p:spPr/>
        <p:txBody>
          <a:bodyPr/>
          <a:lstStyle/>
          <a:p>
            <a:r>
              <a:rPr lang="en-US"/>
              <a:t>The Hadamard gate</a:t>
            </a:r>
          </a:p>
        </p:txBody>
      </p:sp>
      <p:sp>
        <p:nvSpPr>
          <p:cNvPr id="3" name="Content Placeholder 2">
            <a:extLst>
              <a:ext uri="{FF2B5EF4-FFF2-40B4-BE49-F238E27FC236}">
                <a16:creationId xmlns:a16="http://schemas.microsoft.com/office/drawing/2014/main" id="{B37225DB-C041-4E2F-AF7C-D112ED27A260}"/>
              </a:ext>
            </a:extLst>
          </p:cNvPr>
          <p:cNvSpPr>
            <a:spLocks noGrp="1"/>
          </p:cNvSpPr>
          <p:nvPr>
            <p:ph idx="1"/>
          </p:nvPr>
        </p:nvSpPr>
        <p:spPr>
          <a:xfrm>
            <a:off x="810000" y="2440861"/>
            <a:ext cx="10554574" cy="897902"/>
          </a:xfrm>
        </p:spPr>
        <p:txBody>
          <a:bodyPr/>
          <a:lstStyle/>
          <a:p>
            <a:r>
              <a:rPr lang="en-US" dirty="0"/>
              <a:t>The Hadamard gate also takes a </a:t>
            </a:r>
            <a:r>
              <a:rPr lang="en-US" dirty="0" err="1"/>
              <a:t>qbit</a:t>
            </a:r>
            <a:r>
              <a:rPr lang="en-US" dirty="0"/>
              <a:t> in equal superposition back into a 0- or 1-bit!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178D03-8D22-4789-B3DF-B9F7CB762567}"/>
                  </a:ext>
                </a:extLst>
              </p:cNvPr>
              <p:cNvSpPr txBox="1"/>
              <p:nvPr/>
            </p:nvSpPr>
            <p:spPr>
              <a:xfrm>
                <a:off x="2213684" y="3429000"/>
                <a:ext cx="2767389" cy="14073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num>
                            <m:den>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den>
                          </m:f>
                        </m:e>
                      </m:d>
                      <m:r>
                        <a:rPr lang="en-US" b="0"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oMath>
                  </m:oMathPara>
                </a14:m>
                <a:endParaRPr lang="en-US"/>
              </a:p>
            </p:txBody>
          </p:sp>
        </mc:Choice>
        <mc:Fallback xmlns="">
          <p:sp>
            <p:nvSpPr>
              <p:cNvPr id="4" name="TextBox 3">
                <a:extLst>
                  <a:ext uri="{FF2B5EF4-FFF2-40B4-BE49-F238E27FC236}">
                    <a16:creationId xmlns:a16="http://schemas.microsoft.com/office/drawing/2014/main" id="{27178D03-8D22-4789-B3DF-B9F7CB762567}"/>
                  </a:ext>
                </a:extLst>
              </p:cNvPr>
              <p:cNvSpPr txBox="1">
                <a:spLocks noRot="1" noChangeAspect="1" noMove="1" noResize="1" noEditPoints="1" noAdjustHandles="1" noChangeArrowheads="1" noChangeShapeType="1" noTextEdit="1"/>
              </p:cNvSpPr>
              <p:nvPr/>
            </p:nvSpPr>
            <p:spPr>
              <a:xfrm>
                <a:off x="2213684" y="3429000"/>
                <a:ext cx="2767389" cy="14073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E7333D-B16D-4A5B-8183-5010B51874F0}"/>
                  </a:ext>
                </a:extLst>
              </p:cNvPr>
              <p:cNvSpPr txBox="1"/>
              <p:nvPr/>
            </p:nvSpPr>
            <p:spPr>
              <a:xfrm>
                <a:off x="6095999" y="3428999"/>
                <a:ext cx="2767389" cy="14073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num>
                            <m:den>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den>
                          </m:f>
                        </m:e>
                      </m:d>
                      <m:r>
                        <a:rPr lang="en-US" b="0"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oMath>
                  </m:oMathPara>
                </a14:m>
                <a:endParaRPr lang="en-US"/>
              </a:p>
            </p:txBody>
          </p:sp>
        </mc:Choice>
        <mc:Fallback xmlns="">
          <p:sp>
            <p:nvSpPr>
              <p:cNvPr id="6" name="TextBox 5">
                <a:extLst>
                  <a:ext uri="{FF2B5EF4-FFF2-40B4-BE49-F238E27FC236}">
                    <a16:creationId xmlns:a16="http://schemas.microsoft.com/office/drawing/2014/main" id="{3BE7333D-B16D-4A5B-8183-5010B51874F0}"/>
                  </a:ext>
                </a:extLst>
              </p:cNvPr>
              <p:cNvSpPr txBox="1">
                <a:spLocks noRot="1" noChangeAspect="1" noMove="1" noResize="1" noEditPoints="1" noAdjustHandles="1" noChangeArrowheads="1" noChangeShapeType="1" noTextEdit="1"/>
              </p:cNvSpPr>
              <p:nvPr/>
            </p:nvSpPr>
            <p:spPr>
              <a:xfrm>
                <a:off x="6095999" y="3428999"/>
                <a:ext cx="2767389" cy="1407373"/>
              </a:xfrm>
              <a:prstGeom prst="rect">
                <a:avLst/>
              </a:prstGeom>
              <a:blipFill>
                <a:blip r:embed="rId4"/>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D471747A-5BCE-4BBE-897B-DEFE62E31D3A}"/>
              </a:ext>
            </a:extLst>
          </p:cNvPr>
          <p:cNvSpPr txBox="1">
            <a:spLocks/>
          </p:cNvSpPr>
          <p:nvPr/>
        </p:nvSpPr>
        <p:spPr>
          <a:xfrm>
            <a:off x="810000" y="5016844"/>
            <a:ext cx="10554574" cy="89790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a:t>We can transition out of superposition without measurement!</a:t>
            </a:r>
          </a:p>
          <a:p>
            <a:r>
              <a:rPr lang="en-US"/>
              <a:t>We can thus structure quantum computation deterministically instead of probabilistically</a:t>
            </a:r>
          </a:p>
        </p:txBody>
      </p:sp>
    </p:spTree>
    <p:extLst>
      <p:ext uri="{BB962C8B-B14F-4D97-AF65-F5344CB8AC3E}">
        <p14:creationId xmlns:p14="http://schemas.microsoft.com/office/powerpoint/2010/main" val="2947538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A851-21D9-4623-868C-15912E8E1335}"/>
              </a:ext>
            </a:extLst>
          </p:cNvPr>
          <p:cNvSpPr>
            <a:spLocks noGrp="1"/>
          </p:cNvSpPr>
          <p:nvPr>
            <p:ph type="title"/>
          </p:nvPr>
        </p:nvSpPr>
        <p:spPr/>
        <p:txBody>
          <a:bodyPr/>
          <a:lstStyle/>
          <a:p>
            <a:r>
              <a:rPr lang="en-US" dirty="0"/>
              <a:t>The unit circle state machine</a:t>
            </a:r>
          </a:p>
        </p:txBody>
      </p:sp>
      <p:sp>
        <p:nvSpPr>
          <p:cNvPr id="5" name="Oval 4">
            <a:extLst>
              <a:ext uri="{FF2B5EF4-FFF2-40B4-BE49-F238E27FC236}">
                <a16:creationId xmlns:a16="http://schemas.microsoft.com/office/drawing/2014/main" id="{20A47BD6-B608-4798-8C93-8C91F79E46EB}"/>
              </a:ext>
            </a:extLst>
          </p:cNvPr>
          <p:cNvSpPr>
            <a:spLocks noChangeAspect="1"/>
          </p:cNvSpPr>
          <p:nvPr/>
        </p:nvSpPr>
        <p:spPr>
          <a:xfrm>
            <a:off x="1227221" y="2395513"/>
            <a:ext cx="3930314" cy="3931920"/>
          </a:xfrm>
          <a:prstGeom prst="ellipse">
            <a:avLst/>
          </a:prstGeom>
          <a:solidFill>
            <a:srgbClr val="21212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0954AD43-BEF4-4900-98E4-D0C4E4D9C60A}"/>
              </a:ext>
            </a:extLst>
          </p:cNvPr>
          <p:cNvSpPr>
            <a:spLocks noChangeAspect="1"/>
          </p:cNvSpPr>
          <p:nvPr/>
        </p:nvSpPr>
        <p:spPr>
          <a:xfrm>
            <a:off x="5073313"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BF5BD2DD-48E9-4A5E-8402-0550E8E73F8F}"/>
              </a:ext>
            </a:extLst>
          </p:cNvPr>
          <p:cNvSpPr>
            <a:spLocks noChangeAspect="1"/>
          </p:cNvSpPr>
          <p:nvPr/>
        </p:nvSpPr>
        <p:spPr>
          <a:xfrm>
            <a:off x="3108156" y="231213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CD1AA1EF-5444-44E4-9391-E38676F72117}"/>
              </a:ext>
            </a:extLst>
          </p:cNvPr>
          <p:cNvSpPr>
            <a:spLocks noChangeAspect="1"/>
          </p:cNvSpPr>
          <p:nvPr/>
        </p:nvSpPr>
        <p:spPr>
          <a:xfrm>
            <a:off x="1142999"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B6EC1683-49A8-4493-8E28-77B6D4659787}"/>
              </a:ext>
            </a:extLst>
          </p:cNvPr>
          <p:cNvSpPr>
            <a:spLocks noChangeAspect="1"/>
          </p:cNvSpPr>
          <p:nvPr/>
        </p:nvSpPr>
        <p:spPr>
          <a:xfrm>
            <a:off x="3108156" y="624405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C0C71816-99E9-4630-AFBB-C02B2FBFADF3}"/>
              </a:ext>
            </a:extLst>
          </p:cNvPr>
          <p:cNvSpPr>
            <a:spLocks noChangeAspect="1"/>
          </p:cNvSpPr>
          <p:nvPr/>
        </p:nvSpPr>
        <p:spPr>
          <a:xfrm>
            <a:off x="4519860"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981C1165-C45D-4EED-A39C-825121DD4DB6}"/>
              </a:ext>
            </a:extLst>
          </p:cNvPr>
          <p:cNvSpPr>
            <a:spLocks noChangeAspect="1"/>
          </p:cNvSpPr>
          <p:nvPr/>
        </p:nvSpPr>
        <p:spPr>
          <a:xfrm>
            <a:off x="4519860" y="5644840"/>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9C4A6890-DC49-4433-B8F6-F8FEC652B8C9}"/>
              </a:ext>
            </a:extLst>
          </p:cNvPr>
          <p:cNvSpPr>
            <a:spLocks noChangeAspect="1"/>
          </p:cNvSpPr>
          <p:nvPr/>
        </p:nvSpPr>
        <p:spPr>
          <a:xfrm>
            <a:off x="1696455"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AF2113A3-5544-458F-98AC-7752A1A06121}"/>
              </a:ext>
            </a:extLst>
          </p:cNvPr>
          <p:cNvSpPr>
            <a:spLocks noChangeAspect="1"/>
          </p:cNvSpPr>
          <p:nvPr/>
        </p:nvSpPr>
        <p:spPr>
          <a:xfrm>
            <a:off x="1696455" y="5644840"/>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C67AE55-EF47-42D1-9345-D9AE5947DD5E}"/>
                  </a:ext>
                </a:extLst>
              </p:cNvPr>
              <p:cNvSpPr txBox="1"/>
              <p:nvPr/>
            </p:nvSpPr>
            <p:spPr>
              <a:xfrm>
                <a:off x="4704343" y="4153978"/>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dirty="0"/>
              </a:p>
            </p:txBody>
          </p:sp>
        </mc:Choice>
        <mc:Fallback xmlns="">
          <p:sp>
            <p:nvSpPr>
              <p:cNvPr id="14" name="TextBox 13">
                <a:extLst>
                  <a:ext uri="{FF2B5EF4-FFF2-40B4-BE49-F238E27FC236}">
                    <a16:creationId xmlns:a16="http://schemas.microsoft.com/office/drawing/2014/main" id="{4C67AE55-EF47-42D1-9345-D9AE5947DD5E}"/>
                  </a:ext>
                </a:extLst>
              </p:cNvPr>
              <p:cNvSpPr txBox="1">
                <a:spLocks noRot="1" noChangeAspect="1" noMove="1" noResize="1" noEditPoints="1" noAdjustHandles="1" noChangeArrowheads="1" noChangeShapeType="1" noTextEdit="1"/>
              </p:cNvSpPr>
              <p:nvPr/>
            </p:nvSpPr>
            <p:spPr>
              <a:xfrm>
                <a:off x="4704343" y="4153978"/>
                <a:ext cx="284748" cy="4149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CC27EEA-BBAE-4A93-B34B-D125CF91E9C4}"/>
                  </a:ext>
                </a:extLst>
              </p:cNvPr>
              <p:cNvSpPr txBox="1"/>
              <p:nvPr/>
            </p:nvSpPr>
            <p:spPr>
              <a:xfrm>
                <a:off x="1395665" y="4156219"/>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dirty="0"/>
              </a:p>
            </p:txBody>
          </p:sp>
        </mc:Choice>
        <mc:Fallback xmlns="">
          <p:sp>
            <p:nvSpPr>
              <p:cNvPr id="18" name="TextBox 17">
                <a:extLst>
                  <a:ext uri="{FF2B5EF4-FFF2-40B4-BE49-F238E27FC236}">
                    <a16:creationId xmlns:a16="http://schemas.microsoft.com/office/drawing/2014/main" id="{7CC27EEA-BBAE-4A93-B34B-D125CF91E9C4}"/>
                  </a:ext>
                </a:extLst>
              </p:cNvPr>
              <p:cNvSpPr txBox="1">
                <a:spLocks noRot="1" noChangeAspect="1" noMove="1" noResize="1" noEditPoints="1" noAdjustHandles="1" noChangeArrowheads="1" noChangeShapeType="1" noTextEdit="1"/>
              </p:cNvSpPr>
              <p:nvPr/>
            </p:nvSpPr>
            <p:spPr>
              <a:xfrm>
                <a:off x="1395665" y="4156219"/>
                <a:ext cx="284748" cy="414985"/>
              </a:xfrm>
              <a:prstGeom prst="rect">
                <a:avLst/>
              </a:prstGeom>
              <a:blipFill>
                <a:blip r:embed="rId4"/>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1312E6A-2C32-46E3-AF98-21FB8B23F222}"/>
                  </a:ext>
                </a:extLst>
              </p:cNvPr>
              <p:cNvSpPr txBox="1"/>
              <p:nvPr/>
            </p:nvSpPr>
            <p:spPr>
              <a:xfrm>
                <a:off x="3050004" y="2562271"/>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dirty="0"/>
              </a:p>
            </p:txBody>
          </p:sp>
        </mc:Choice>
        <mc:Fallback xmlns="">
          <p:sp>
            <p:nvSpPr>
              <p:cNvPr id="19" name="TextBox 18">
                <a:extLst>
                  <a:ext uri="{FF2B5EF4-FFF2-40B4-BE49-F238E27FC236}">
                    <a16:creationId xmlns:a16="http://schemas.microsoft.com/office/drawing/2014/main" id="{F1312E6A-2C32-46E3-AF98-21FB8B23F222}"/>
                  </a:ext>
                </a:extLst>
              </p:cNvPr>
              <p:cNvSpPr txBox="1">
                <a:spLocks noRot="1" noChangeAspect="1" noMove="1" noResize="1" noEditPoints="1" noAdjustHandles="1" noChangeArrowheads="1" noChangeShapeType="1" noTextEdit="1"/>
              </p:cNvSpPr>
              <p:nvPr/>
            </p:nvSpPr>
            <p:spPr>
              <a:xfrm>
                <a:off x="3050004" y="2562271"/>
                <a:ext cx="284748" cy="414985"/>
              </a:xfrm>
              <a:prstGeom prst="rect">
                <a:avLst/>
              </a:prstGeom>
              <a:blipFill>
                <a:blip r:embed="rId5"/>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CF1C9A3-2884-47B8-8779-11F946CD1091}"/>
                  </a:ext>
                </a:extLst>
              </p:cNvPr>
              <p:cNvSpPr txBox="1"/>
              <p:nvPr/>
            </p:nvSpPr>
            <p:spPr>
              <a:xfrm>
                <a:off x="2991852" y="5745690"/>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dirty="0"/>
              </a:p>
            </p:txBody>
          </p:sp>
        </mc:Choice>
        <mc:Fallback xmlns="">
          <p:sp>
            <p:nvSpPr>
              <p:cNvPr id="20" name="TextBox 19">
                <a:extLst>
                  <a:ext uri="{FF2B5EF4-FFF2-40B4-BE49-F238E27FC236}">
                    <a16:creationId xmlns:a16="http://schemas.microsoft.com/office/drawing/2014/main" id="{4CF1C9A3-2884-47B8-8779-11F946CD1091}"/>
                  </a:ext>
                </a:extLst>
              </p:cNvPr>
              <p:cNvSpPr txBox="1">
                <a:spLocks noRot="1" noChangeAspect="1" noMove="1" noResize="1" noEditPoints="1" noAdjustHandles="1" noChangeArrowheads="1" noChangeShapeType="1" noTextEdit="1"/>
              </p:cNvSpPr>
              <p:nvPr/>
            </p:nvSpPr>
            <p:spPr>
              <a:xfrm>
                <a:off x="2991852" y="5745690"/>
                <a:ext cx="284748" cy="414985"/>
              </a:xfrm>
              <a:prstGeom prst="rect">
                <a:avLst/>
              </a:prstGeom>
              <a:blipFill>
                <a:blip r:embed="rId6"/>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DC7A181-C622-46DE-993B-F45BCE7EFE02}"/>
                  </a:ext>
                </a:extLst>
              </p:cNvPr>
              <p:cNvSpPr txBox="1"/>
              <p:nvPr/>
            </p:nvSpPr>
            <p:spPr>
              <a:xfrm>
                <a:off x="4136851" y="3001061"/>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dirty="0"/>
              </a:p>
            </p:txBody>
          </p:sp>
        </mc:Choice>
        <mc:Fallback xmlns="">
          <p:sp>
            <p:nvSpPr>
              <p:cNvPr id="25" name="TextBox 24">
                <a:extLst>
                  <a:ext uri="{FF2B5EF4-FFF2-40B4-BE49-F238E27FC236}">
                    <a16:creationId xmlns:a16="http://schemas.microsoft.com/office/drawing/2014/main" id="{CDC7A181-C622-46DE-993B-F45BCE7EFE02}"/>
                  </a:ext>
                </a:extLst>
              </p:cNvPr>
              <p:cNvSpPr txBox="1">
                <a:spLocks noRot="1" noChangeAspect="1" noMove="1" noResize="1" noEditPoints="1" noAdjustHandles="1" noChangeArrowheads="1" noChangeShapeType="1" noTextEdit="1"/>
              </p:cNvSpPr>
              <p:nvPr/>
            </p:nvSpPr>
            <p:spPr>
              <a:xfrm>
                <a:off x="4136851" y="3001061"/>
                <a:ext cx="383009" cy="718210"/>
              </a:xfrm>
              <a:prstGeom prst="rect">
                <a:avLst/>
              </a:prstGeom>
              <a:blipFill>
                <a:blip r:embed="rId7"/>
                <a:stretch>
                  <a:fillRect r="-6452"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13CD787-5C62-47B1-B871-BE6C4AFBBAB9}"/>
                  </a:ext>
                </a:extLst>
              </p:cNvPr>
              <p:cNvSpPr txBox="1"/>
              <p:nvPr/>
            </p:nvSpPr>
            <p:spPr>
              <a:xfrm>
                <a:off x="4136850"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dirty="0"/>
              </a:p>
            </p:txBody>
          </p:sp>
        </mc:Choice>
        <mc:Fallback xmlns="">
          <p:sp>
            <p:nvSpPr>
              <p:cNvPr id="27" name="TextBox 26">
                <a:extLst>
                  <a:ext uri="{FF2B5EF4-FFF2-40B4-BE49-F238E27FC236}">
                    <a16:creationId xmlns:a16="http://schemas.microsoft.com/office/drawing/2014/main" id="{B13CD787-5C62-47B1-B871-BE6C4AFBBAB9}"/>
                  </a:ext>
                </a:extLst>
              </p:cNvPr>
              <p:cNvSpPr txBox="1">
                <a:spLocks noRot="1" noChangeAspect="1" noMove="1" noResize="1" noEditPoints="1" noAdjustHandles="1" noChangeArrowheads="1" noChangeShapeType="1" noTextEdit="1"/>
              </p:cNvSpPr>
              <p:nvPr/>
            </p:nvSpPr>
            <p:spPr>
              <a:xfrm>
                <a:off x="4136850" y="4972875"/>
                <a:ext cx="383009" cy="718210"/>
              </a:xfrm>
              <a:prstGeom prst="rect">
                <a:avLst/>
              </a:prstGeom>
              <a:blipFill>
                <a:blip r:embed="rId8"/>
                <a:stretch>
                  <a:fillRect r="-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0A6D734-A222-4831-B57D-CD7866AAA052}"/>
                  </a:ext>
                </a:extLst>
              </p:cNvPr>
              <p:cNvSpPr txBox="1"/>
              <p:nvPr/>
            </p:nvSpPr>
            <p:spPr>
              <a:xfrm>
                <a:off x="1858881" y="3088794"/>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dirty="0"/>
              </a:p>
            </p:txBody>
          </p:sp>
        </mc:Choice>
        <mc:Fallback xmlns="">
          <p:sp>
            <p:nvSpPr>
              <p:cNvPr id="28" name="TextBox 27">
                <a:extLst>
                  <a:ext uri="{FF2B5EF4-FFF2-40B4-BE49-F238E27FC236}">
                    <a16:creationId xmlns:a16="http://schemas.microsoft.com/office/drawing/2014/main" id="{10A6D734-A222-4831-B57D-CD7866AAA052}"/>
                  </a:ext>
                </a:extLst>
              </p:cNvPr>
              <p:cNvSpPr txBox="1">
                <a:spLocks noRot="1" noChangeAspect="1" noMove="1" noResize="1" noEditPoints="1" noAdjustHandles="1" noChangeArrowheads="1" noChangeShapeType="1" noTextEdit="1"/>
              </p:cNvSpPr>
              <p:nvPr/>
            </p:nvSpPr>
            <p:spPr>
              <a:xfrm>
                <a:off x="1858881" y="3088794"/>
                <a:ext cx="383009" cy="718210"/>
              </a:xfrm>
              <a:prstGeom prst="rect">
                <a:avLst/>
              </a:prstGeom>
              <a:blipFill>
                <a:blip r:embed="rId9"/>
                <a:stretch>
                  <a:fillRect r="-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71EF537-E806-49CB-BD9F-77CE3D609951}"/>
                  </a:ext>
                </a:extLst>
              </p:cNvPr>
              <p:cNvSpPr txBox="1"/>
              <p:nvPr/>
            </p:nvSpPr>
            <p:spPr>
              <a:xfrm>
                <a:off x="1852863"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dirty="0"/>
              </a:p>
            </p:txBody>
          </p:sp>
        </mc:Choice>
        <mc:Fallback xmlns="">
          <p:sp>
            <p:nvSpPr>
              <p:cNvPr id="29" name="TextBox 28">
                <a:extLst>
                  <a:ext uri="{FF2B5EF4-FFF2-40B4-BE49-F238E27FC236}">
                    <a16:creationId xmlns:a16="http://schemas.microsoft.com/office/drawing/2014/main" id="{371EF537-E806-49CB-BD9F-77CE3D609951}"/>
                  </a:ext>
                </a:extLst>
              </p:cNvPr>
              <p:cNvSpPr txBox="1">
                <a:spLocks noRot="1" noChangeAspect="1" noMove="1" noResize="1" noEditPoints="1" noAdjustHandles="1" noChangeArrowheads="1" noChangeShapeType="1" noTextEdit="1"/>
              </p:cNvSpPr>
              <p:nvPr/>
            </p:nvSpPr>
            <p:spPr>
              <a:xfrm>
                <a:off x="1852863" y="4972875"/>
                <a:ext cx="383009" cy="718210"/>
              </a:xfrm>
              <a:prstGeom prst="rect">
                <a:avLst/>
              </a:prstGeom>
              <a:blipFill>
                <a:blip r:embed="rId10"/>
                <a:stretch>
                  <a:fillRect r="-7937"/>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48AAC08C-8FDA-43FC-8EDC-1DD8EFD02E61}"/>
              </a:ext>
            </a:extLst>
          </p:cNvPr>
          <p:cNvCxnSpPr>
            <a:cxnSpLocks noChangeAspect="1"/>
          </p:cNvCxnSpPr>
          <p:nvPr/>
        </p:nvCxnSpPr>
        <p:spPr>
          <a:xfrm>
            <a:off x="2362853" y="3540146"/>
            <a:ext cx="1682853" cy="1678391"/>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D39AAA48-7430-4215-9B7C-0A98C0EEE893}"/>
              </a:ext>
            </a:extLst>
          </p:cNvPr>
          <p:cNvCxnSpPr>
            <a:stCxn id="7" idx="6"/>
            <a:endCxn id="6" idx="0"/>
          </p:cNvCxnSpPr>
          <p:nvPr/>
        </p:nvCxnSpPr>
        <p:spPr>
          <a:xfrm>
            <a:off x="3276600" y="2395513"/>
            <a:ext cx="1880935" cy="1885748"/>
          </a:xfrm>
          <a:prstGeom prst="bentConnector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E4A59475-3B3E-4225-B7BE-8CD76549F85C}"/>
              </a:ext>
            </a:extLst>
          </p:cNvPr>
          <p:cNvCxnSpPr>
            <a:stCxn id="8" idx="4"/>
            <a:endCxn id="9" idx="2"/>
          </p:cNvCxnSpPr>
          <p:nvPr/>
        </p:nvCxnSpPr>
        <p:spPr>
          <a:xfrm rot="16200000" flipH="1">
            <a:off x="1227981" y="4447258"/>
            <a:ext cx="1879414" cy="1880935"/>
          </a:xfrm>
          <a:prstGeom prst="bentConnector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9459A369-D462-40D8-A298-FAD90A5D69A2}"/>
              </a:ext>
            </a:extLst>
          </p:cNvPr>
          <p:cNvCxnSpPr>
            <a:stCxn id="10" idx="0"/>
            <a:endCxn id="10" idx="6"/>
          </p:cNvCxnSpPr>
          <p:nvPr/>
        </p:nvCxnSpPr>
        <p:spPr>
          <a:xfrm rot="16200000" flipH="1">
            <a:off x="4604503" y="2917260"/>
            <a:ext cx="83379" cy="84222"/>
          </a:xfrm>
          <a:prstGeom prst="bentConnector4">
            <a:avLst>
              <a:gd name="adj1" fmla="val -274170"/>
              <a:gd name="adj2" fmla="val 371426"/>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174BE93B-BABD-410F-8587-BCDBBB12E194}"/>
              </a:ext>
            </a:extLst>
          </p:cNvPr>
          <p:cNvCxnSpPr>
            <a:stCxn id="13" idx="2"/>
            <a:endCxn id="13" idx="4"/>
          </p:cNvCxnSpPr>
          <p:nvPr/>
        </p:nvCxnSpPr>
        <p:spPr>
          <a:xfrm rot="10800000" flipH="1" flipV="1">
            <a:off x="1696455" y="5728218"/>
            <a:ext cx="84222" cy="83379"/>
          </a:xfrm>
          <a:prstGeom prst="bentConnector4">
            <a:avLst>
              <a:gd name="adj1" fmla="val -271426"/>
              <a:gd name="adj2" fmla="val 374170"/>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4B418671-2678-4327-86D8-949CFCBBA37E}"/>
              </a:ext>
            </a:extLst>
          </p:cNvPr>
          <p:cNvSpPr>
            <a:spLocks noChangeAspect="1"/>
          </p:cNvSpPr>
          <p:nvPr/>
        </p:nvSpPr>
        <p:spPr>
          <a:xfrm>
            <a:off x="6186229" y="2395513"/>
            <a:ext cx="3930314" cy="3931920"/>
          </a:xfrm>
          <a:prstGeom prst="ellipse">
            <a:avLst/>
          </a:prstGeom>
          <a:solidFill>
            <a:srgbClr val="21212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id="{E811DD27-443D-4522-A9D8-E3D9F40DB95D}"/>
              </a:ext>
            </a:extLst>
          </p:cNvPr>
          <p:cNvSpPr>
            <a:spLocks noChangeAspect="1"/>
          </p:cNvSpPr>
          <p:nvPr/>
        </p:nvSpPr>
        <p:spPr>
          <a:xfrm>
            <a:off x="10032321"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31055E1E-8F96-4060-87D6-4D330DEB0451}"/>
              </a:ext>
            </a:extLst>
          </p:cNvPr>
          <p:cNvSpPr>
            <a:spLocks noChangeAspect="1"/>
          </p:cNvSpPr>
          <p:nvPr/>
        </p:nvSpPr>
        <p:spPr>
          <a:xfrm>
            <a:off x="8067164" y="231213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a:extLst>
              <a:ext uri="{FF2B5EF4-FFF2-40B4-BE49-F238E27FC236}">
                <a16:creationId xmlns:a16="http://schemas.microsoft.com/office/drawing/2014/main" id="{6D23F1B5-ADE2-4992-93E0-AE28F418B87D}"/>
              </a:ext>
            </a:extLst>
          </p:cNvPr>
          <p:cNvSpPr>
            <a:spLocks noChangeAspect="1"/>
          </p:cNvSpPr>
          <p:nvPr/>
        </p:nvSpPr>
        <p:spPr>
          <a:xfrm>
            <a:off x="6102007"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a:extLst>
              <a:ext uri="{FF2B5EF4-FFF2-40B4-BE49-F238E27FC236}">
                <a16:creationId xmlns:a16="http://schemas.microsoft.com/office/drawing/2014/main" id="{5752ACCF-CE8E-4A8B-A8F3-7259267A2AD6}"/>
              </a:ext>
            </a:extLst>
          </p:cNvPr>
          <p:cNvSpPr>
            <a:spLocks noChangeAspect="1"/>
          </p:cNvSpPr>
          <p:nvPr/>
        </p:nvSpPr>
        <p:spPr>
          <a:xfrm>
            <a:off x="8067164" y="624405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a:extLst>
              <a:ext uri="{FF2B5EF4-FFF2-40B4-BE49-F238E27FC236}">
                <a16:creationId xmlns:a16="http://schemas.microsoft.com/office/drawing/2014/main" id="{39578D32-A515-437C-8FDC-FFE78D1CDBB0}"/>
              </a:ext>
            </a:extLst>
          </p:cNvPr>
          <p:cNvSpPr>
            <a:spLocks noChangeAspect="1"/>
          </p:cNvSpPr>
          <p:nvPr/>
        </p:nvSpPr>
        <p:spPr>
          <a:xfrm>
            <a:off x="9478868"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a:extLst>
              <a:ext uri="{FF2B5EF4-FFF2-40B4-BE49-F238E27FC236}">
                <a16:creationId xmlns:a16="http://schemas.microsoft.com/office/drawing/2014/main" id="{D7F42900-2C7C-41B2-8C29-3016AC0DF79F}"/>
              </a:ext>
            </a:extLst>
          </p:cNvPr>
          <p:cNvSpPr>
            <a:spLocks noChangeAspect="1"/>
          </p:cNvSpPr>
          <p:nvPr/>
        </p:nvSpPr>
        <p:spPr>
          <a:xfrm>
            <a:off x="9478868" y="5644840"/>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nnector 65">
            <a:extLst>
              <a:ext uri="{FF2B5EF4-FFF2-40B4-BE49-F238E27FC236}">
                <a16:creationId xmlns:a16="http://schemas.microsoft.com/office/drawing/2014/main" id="{BAEEFEA8-8770-439B-A942-F702EDA94D4B}"/>
              </a:ext>
            </a:extLst>
          </p:cNvPr>
          <p:cNvSpPr>
            <a:spLocks noChangeAspect="1"/>
          </p:cNvSpPr>
          <p:nvPr/>
        </p:nvSpPr>
        <p:spPr>
          <a:xfrm>
            <a:off x="6655463"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a:extLst>
              <a:ext uri="{FF2B5EF4-FFF2-40B4-BE49-F238E27FC236}">
                <a16:creationId xmlns:a16="http://schemas.microsoft.com/office/drawing/2014/main" id="{99D57001-4619-4A4A-91FE-687DC0D21969}"/>
              </a:ext>
            </a:extLst>
          </p:cNvPr>
          <p:cNvSpPr>
            <a:spLocks noChangeAspect="1"/>
          </p:cNvSpPr>
          <p:nvPr/>
        </p:nvSpPr>
        <p:spPr>
          <a:xfrm>
            <a:off x="6655463" y="5644840"/>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E4F890A-596A-4EFB-B160-1E9B0EBCA2FE}"/>
                  </a:ext>
                </a:extLst>
              </p:cNvPr>
              <p:cNvSpPr txBox="1"/>
              <p:nvPr/>
            </p:nvSpPr>
            <p:spPr>
              <a:xfrm>
                <a:off x="9663351" y="4153978"/>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dirty="0"/>
              </a:p>
            </p:txBody>
          </p:sp>
        </mc:Choice>
        <mc:Fallback xmlns="">
          <p:sp>
            <p:nvSpPr>
              <p:cNvPr id="68" name="TextBox 67">
                <a:extLst>
                  <a:ext uri="{FF2B5EF4-FFF2-40B4-BE49-F238E27FC236}">
                    <a16:creationId xmlns:a16="http://schemas.microsoft.com/office/drawing/2014/main" id="{FE4F890A-596A-4EFB-B160-1E9B0EBCA2FE}"/>
                  </a:ext>
                </a:extLst>
              </p:cNvPr>
              <p:cNvSpPr txBox="1">
                <a:spLocks noRot="1" noChangeAspect="1" noMove="1" noResize="1" noEditPoints="1" noAdjustHandles="1" noChangeArrowheads="1" noChangeShapeType="1" noTextEdit="1"/>
              </p:cNvSpPr>
              <p:nvPr/>
            </p:nvSpPr>
            <p:spPr>
              <a:xfrm>
                <a:off x="9663351" y="4153978"/>
                <a:ext cx="284748" cy="41498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05189B67-74C0-48B1-BADA-CD9E9F6026CD}"/>
                  </a:ext>
                </a:extLst>
              </p:cNvPr>
              <p:cNvSpPr txBox="1"/>
              <p:nvPr/>
            </p:nvSpPr>
            <p:spPr>
              <a:xfrm>
                <a:off x="6354673" y="4156219"/>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dirty="0"/>
              </a:p>
            </p:txBody>
          </p:sp>
        </mc:Choice>
        <mc:Fallback xmlns="">
          <p:sp>
            <p:nvSpPr>
              <p:cNvPr id="69" name="TextBox 68">
                <a:extLst>
                  <a:ext uri="{FF2B5EF4-FFF2-40B4-BE49-F238E27FC236}">
                    <a16:creationId xmlns:a16="http://schemas.microsoft.com/office/drawing/2014/main" id="{05189B67-74C0-48B1-BADA-CD9E9F6026CD}"/>
                  </a:ext>
                </a:extLst>
              </p:cNvPr>
              <p:cNvSpPr txBox="1">
                <a:spLocks noRot="1" noChangeAspect="1" noMove="1" noResize="1" noEditPoints="1" noAdjustHandles="1" noChangeArrowheads="1" noChangeShapeType="1" noTextEdit="1"/>
              </p:cNvSpPr>
              <p:nvPr/>
            </p:nvSpPr>
            <p:spPr>
              <a:xfrm>
                <a:off x="6354673" y="4156219"/>
                <a:ext cx="284748" cy="414985"/>
              </a:xfrm>
              <a:prstGeom prst="rect">
                <a:avLst/>
              </a:prstGeom>
              <a:blipFill>
                <a:blip r:embed="rId12"/>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274C4C0-50AF-436B-AB4E-B0B7CEC1D3D0}"/>
                  </a:ext>
                </a:extLst>
              </p:cNvPr>
              <p:cNvSpPr txBox="1"/>
              <p:nvPr/>
            </p:nvSpPr>
            <p:spPr>
              <a:xfrm>
                <a:off x="8009012" y="2562271"/>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dirty="0"/>
              </a:p>
            </p:txBody>
          </p:sp>
        </mc:Choice>
        <mc:Fallback xmlns="">
          <p:sp>
            <p:nvSpPr>
              <p:cNvPr id="70" name="TextBox 69">
                <a:extLst>
                  <a:ext uri="{FF2B5EF4-FFF2-40B4-BE49-F238E27FC236}">
                    <a16:creationId xmlns:a16="http://schemas.microsoft.com/office/drawing/2014/main" id="{F274C4C0-50AF-436B-AB4E-B0B7CEC1D3D0}"/>
                  </a:ext>
                </a:extLst>
              </p:cNvPr>
              <p:cNvSpPr txBox="1">
                <a:spLocks noRot="1" noChangeAspect="1" noMove="1" noResize="1" noEditPoints="1" noAdjustHandles="1" noChangeArrowheads="1" noChangeShapeType="1" noTextEdit="1"/>
              </p:cNvSpPr>
              <p:nvPr/>
            </p:nvSpPr>
            <p:spPr>
              <a:xfrm>
                <a:off x="8009012" y="2562271"/>
                <a:ext cx="284748" cy="414985"/>
              </a:xfrm>
              <a:prstGeom prst="rect">
                <a:avLst/>
              </a:prstGeom>
              <a:blipFill>
                <a:blip r:embed="rId13"/>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DF265E0-4671-4371-8648-E8D2A406851C}"/>
                  </a:ext>
                </a:extLst>
              </p:cNvPr>
              <p:cNvSpPr txBox="1"/>
              <p:nvPr/>
            </p:nvSpPr>
            <p:spPr>
              <a:xfrm>
                <a:off x="7950860" y="5745690"/>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dirty="0"/>
              </a:p>
            </p:txBody>
          </p:sp>
        </mc:Choice>
        <mc:Fallback xmlns="">
          <p:sp>
            <p:nvSpPr>
              <p:cNvPr id="71" name="TextBox 70">
                <a:extLst>
                  <a:ext uri="{FF2B5EF4-FFF2-40B4-BE49-F238E27FC236}">
                    <a16:creationId xmlns:a16="http://schemas.microsoft.com/office/drawing/2014/main" id="{0DF265E0-4671-4371-8648-E8D2A406851C}"/>
                  </a:ext>
                </a:extLst>
              </p:cNvPr>
              <p:cNvSpPr txBox="1">
                <a:spLocks noRot="1" noChangeAspect="1" noMove="1" noResize="1" noEditPoints="1" noAdjustHandles="1" noChangeArrowheads="1" noChangeShapeType="1" noTextEdit="1"/>
              </p:cNvSpPr>
              <p:nvPr/>
            </p:nvSpPr>
            <p:spPr>
              <a:xfrm>
                <a:off x="7950860" y="5745690"/>
                <a:ext cx="284748" cy="414985"/>
              </a:xfrm>
              <a:prstGeom prst="rect">
                <a:avLst/>
              </a:prstGeom>
              <a:blipFill>
                <a:blip r:embed="rId14"/>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94CDB436-46CD-4A05-90E2-8CE5EDAD2050}"/>
                  </a:ext>
                </a:extLst>
              </p:cNvPr>
              <p:cNvSpPr txBox="1"/>
              <p:nvPr/>
            </p:nvSpPr>
            <p:spPr>
              <a:xfrm>
                <a:off x="9095859" y="3001061"/>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dirty="0"/>
              </a:p>
            </p:txBody>
          </p:sp>
        </mc:Choice>
        <mc:Fallback xmlns="">
          <p:sp>
            <p:nvSpPr>
              <p:cNvPr id="72" name="TextBox 71">
                <a:extLst>
                  <a:ext uri="{FF2B5EF4-FFF2-40B4-BE49-F238E27FC236}">
                    <a16:creationId xmlns:a16="http://schemas.microsoft.com/office/drawing/2014/main" id="{94CDB436-46CD-4A05-90E2-8CE5EDAD2050}"/>
                  </a:ext>
                </a:extLst>
              </p:cNvPr>
              <p:cNvSpPr txBox="1">
                <a:spLocks noRot="1" noChangeAspect="1" noMove="1" noResize="1" noEditPoints="1" noAdjustHandles="1" noChangeArrowheads="1" noChangeShapeType="1" noTextEdit="1"/>
              </p:cNvSpPr>
              <p:nvPr/>
            </p:nvSpPr>
            <p:spPr>
              <a:xfrm>
                <a:off x="9095859" y="3001061"/>
                <a:ext cx="383009" cy="718210"/>
              </a:xfrm>
              <a:prstGeom prst="rect">
                <a:avLst/>
              </a:prstGeom>
              <a:blipFill>
                <a:blip r:embed="rId15"/>
                <a:stretch>
                  <a:fillRect r="-4762"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9DF50E8A-EBE0-47E4-86D5-4101619C3290}"/>
                  </a:ext>
                </a:extLst>
              </p:cNvPr>
              <p:cNvSpPr txBox="1"/>
              <p:nvPr/>
            </p:nvSpPr>
            <p:spPr>
              <a:xfrm>
                <a:off x="9095858"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dirty="0"/>
              </a:p>
            </p:txBody>
          </p:sp>
        </mc:Choice>
        <mc:Fallback xmlns="">
          <p:sp>
            <p:nvSpPr>
              <p:cNvPr id="73" name="TextBox 72">
                <a:extLst>
                  <a:ext uri="{FF2B5EF4-FFF2-40B4-BE49-F238E27FC236}">
                    <a16:creationId xmlns:a16="http://schemas.microsoft.com/office/drawing/2014/main" id="{9DF50E8A-EBE0-47E4-86D5-4101619C3290}"/>
                  </a:ext>
                </a:extLst>
              </p:cNvPr>
              <p:cNvSpPr txBox="1">
                <a:spLocks noRot="1" noChangeAspect="1" noMove="1" noResize="1" noEditPoints="1" noAdjustHandles="1" noChangeArrowheads="1" noChangeShapeType="1" noTextEdit="1"/>
              </p:cNvSpPr>
              <p:nvPr/>
            </p:nvSpPr>
            <p:spPr>
              <a:xfrm>
                <a:off x="9095858" y="4972875"/>
                <a:ext cx="383009" cy="718210"/>
              </a:xfrm>
              <a:prstGeom prst="rect">
                <a:avLst/>
              </a:prstGeom>
              <a:blipFill>
                <a:blip r:embed="rId16"/>
                <a:stretch>
                  <a:fillRect r="-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DB97E45F-5D23-4955-8559-807D39AE3BEA}"/>
                  </a:ext>
                </a:extLst>
              </p:cNvPr>
              <p:cNvSpPr txBox="1"/>
              <p:nvPr/>
            </p:nvSpPr>
            <p:spPr>
              <a:xfrm>
                <a:off x="6817889" y="3088794"/>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dirty="0"/>
              </a:p>
            </p:txBody>
          </p:sp>
        </mc:Choice>
        <mc:Fallback xmlns="">
          <p:sp>
            <p:nvSpPr>
              <p:cNvPr id="74" name="TextBox 73">
                <a:extLst>
                  <a:ext uri="{FF2B5EF4-FFF2-40B4-BE49-F238E27FC236}">
                    <a16:creationId xmlns:a16="http://schemas.microsoft.com/office/drawing/2014/main" id="{DB97E45F-5D23-4955-8559-807D39AE3BEA}"/>
                  </a:ext>
                </a:extLst>
              </p:cNvPr>
              <p:cNvSpPr txBox="1">
                <a:spLocks noRot="1" noChangeAspect="1" noMove="1" noResize="1" noEditPoints="1" noAdjustHandles="1" noChangeArrowheads="1" noChangeShapeType="1" noTextEdit="1"/>
              </p:cNvSpPr>
              <p:nvPr/>
            </p:nvSpPr>
            <p:spPr>
              <a:xfrm>
                <a:off x="6817889" y="3088794"/>
                <a:ext cx="383009" cy="718210"/>
              </a:xfrm>
              <a:prstGeom prst="rect">
                <a:avLst/>
              </a:prstGeom>
              <a:blipFill>
                <a:blip r:embed="rId17"/>
                <a:stretch>
                  <a:fillRect r="-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80AA1537-555E-4EDA-ACDC-7340B742407C}"/>
                  </a:ext>
                </a:extLst>
              </p:cNvPr>
              <p:cNvSpPr txBox="1"/>
              <p:nvPr/>
            </p:nvSpPr>
            <p:spPr>
              <a:xfrm>
                <a:off x="6811871"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dirty="0"/>
              </a:p>
            </p:txBody>
          </p:sp>
        </mc:Choice>
        <mc:Fallback xmlns="">
          <p:sp>
            <p:nvSpPr>
              <p:cNvPr id="75" name="TextBox 74">
                <a:extLst>
                  <a:ext uri="{FF2B5EF4-FFF2-40B4-BE49-F238E27FC236}">
                    <a16:creationId xmlns:a16="http://schemas.microsoft.com/office/drawing/2014/main" id="{80AA1537-555E-4EDA-ACDC-7340B742407C}"/>
                  </a:ext>
                </a:extLst>
              </p:cNvPr>
              <p:cNvSpPr txBox="1">
                <a:spLocks noRot="1" noChangeAspect="1" noMove="1" noResize="1" noEditPoints="1" noAdjustHandles="1" noChangeArrowheads="1" noChangeShapeType="1" noTextEdit="1"/>
              </p:cNvSpPr>
              <p:nvPr/>
            </p:nvSpPr>
            <p:spPr>
              <a:xfrm>
                <a:off x="6811871" y="4972875"/>
                <a:ext cx="383009" cy="718210"/>
              </a:xfrm>
              <a:prstGeom prst="rect">
                <a:avLst/>
              </a:prstGeom>
              <a:blipFill>
                <a:blip r:embed="rId18"/>
                <a:stretch>
                  <a:fillRect r="-7937"/>
                </a:stretch>
              </a:blipFill>
            </p:spPr>
            <p:txBody>
              <a:bodyPr/>
              <a:lstStyle/>
              <a:p>
                <a:r>
                  <a:rPr lang="en-US">
                    <a:noFill/>
                  </a:rPr>
                  <a:t> </a:t>
                </a:r>
              </a:p>
            </p:txBody>
          </p:sp>
        </mc:Fallback>
      </mc:AlternateContent>
      <p:cxnSp>
        <p:nvCxnSpPr>
          <p:cNvPr id="77" name="Connector: Elbow 76">
            <a:extLst>
              <a:ext uri="{FF2B5EF4-FFF2-40B4-BE49-F238E27FC236}">
                <a16:creationId xmlns:a16="http://schemas.microsoft.com/office/drawing/2014/main" id="{67250261-C1D9-47C9-9E9E-FE4154D81CF2}"/>
              </a:ext>
            </a:extLst>
          </p:cNvPr>
          <p:cNvCxnSpPr>
            <a:stCxn id="60" idx="0"/>
            <a:endCxn id="64" idx="6"/>
          </p:cNvCxnSpPr>
          <p:nvPr/>
        </p:nvCxnSpPr>
        <p:spPr>
          <a:xfrm rot="16200000" flipV="1">
            <a:off x="9241828" y="3406545"/>
            <a:ext cx="1280200" cy="469231"/>
          </a:xfrm>
          <a:prstGeom prst="bentConnector2">
            <a:avLst/>
          </a:prstGeom>
          <a:ln>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94B94FB3-4406-4322-910C-C217851AB456}"/>
              </a:ext>
            </a:extLst>
          </p:cNvPr>
          <p:cNvCxnSpPr>
            <a:stCxn id="62" idx="4"/>
            <a:endCxn id="67" idx="2"/>
          </p:cNvCxnSpPr>
          <p:nvPr/>
        </p:nvCxnSpPr>
        <p:spPr>
          <a:xfrm rot="16200000" flipH="1">
            <a:off x="5780746" y="4853502"/>
            <a:ext cx="1280200" cy="469234"/>
          </a:xfrm>
          <a:prstGeom prst="bentConnector2">
            <a:avLst/>
          </a:prstGeom>
          <a:ln>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F7DDD07-03A5-4C1E-ADE5-1F3FA8D12905}"/>
              </a:ext>
            </a:extLst>
          </p:cNvPr>
          <p:cNvCxnSpPr/>
          <p:nvPr/>
        </p:nvCxnSpPr>
        <p:spPr>
          <a:xfrm flipH="1" flipV="1">
            <a:off x="7194880" y="3898232"/>
            <a:ext cx="814132" cy="1792853"/>
          </a:xfrm>
          <a:prstGeom prst="straightConnector1">
            <a:avLst/>
          </a:prstGeom>
          <a:ln>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157F642-D718-44A3-8A6A-3D57BCBD840F}"/>
              </a:ext>
            </a:extLst>
          </p:cNvPr>
          <p:cNvCxnSpPr/>
          <p:nvPr/>
        </p:nvCxnSpPr>
        <p:spPr>
          <a:xfrm flipH="1" flipV="1">
            <a:off x="8289738" y="3091585"/>
            <a:ext cx="814132" cy="1792853"/>
          </a:xfrm>
          <a:prstGeom prst="straightConnector1">
            <a:avLst/>
          </a:prstGeom>
          <a:ln>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808099A7-41C6-42BC-A46E-96D1D473E923}"/>
              </a:ext>
            </a:extLst>
          </p:cNvPr>
          <p:cNvSpPr txBox="1"/>
          <p:nvPr/>
        </p:nvSpPr>
        <p:spPr>
          <a:xfrm>
            <a:off x="1153029" y="2312134"/>
            <a:ext cx="344905" cy="369332"/>
          </a:xfrm>
          <a:prstGeom prst="rect">
            <a:avLst/>
          </a:prstGeom>
          <a:noFill/>
        </p:spPr>
        <p:txBody>
          <a:bodyPr wrap="square" rtlCol="0">
            <a:spAutoFit/>
          </a:bodyPr>
          <a:lstStyle/>
          <a:p>
            <a:r>
              <a:rPr lang="en-US" dirty="0"/>
              <a:t>X</a:t>
            </a:r>
          </a:p>
        </p:txBody>
      </p:sp>
      <p:sp>
        <p:nvSpPr>
          <p:cNvPr id="84" name="TextBox 83">
            <a:extLst>
              <a:ext uri="{FF2B5EF4-FFF2-40B4-BE49-F238E27FC236}">
                <a16:creationId xmlns:a16="http://schemas.microsoft.com/office/drawing/2014/main" id="{A131E7BA-7C96-4471-8707-5664F0EA4C1B}"/>
              </a:ext>
            </a:extLst>
          </p:cNvPr>
          <p:cNvSpPr txBox="1"/>
          <p:nvPr/>
        </p:nvSpPr>
        <p:spPr>
          <a:xfrm>
            <a:off x="6102007" y="2317994"/>
            <a:ext cx="284748" cy="369332"/>
          </a:xfrm>
          <a:prstGeom prst="rect">
            <a:avLst/>
          </a:prstGeom>
          <a:noFill/>
        </p:spPr>
        <p:txBody>
          <a:bodyPr wrap="square" rtlCol="0">
            <a:spAutoFit/>
          </a:bodyPr>
          <a:lstStyle/>
          <a:p>
            <a:r>
              <a:rPr lang="en-US" dirty="0"/>
              <a:t>H</a:t>
            </a:r>
          </a:p>
        </p:txBody>
      </p:sp>
    </p:spTree>
    <p:extLst>
      <p:ext uri="{BB962C8B-B14F-4D97-AF65-F5344CB8AC3E}">
        <p14:creationId xmlns:p14="http://schemas.microsoft.com/office/powerpoint/2010/main" val="3046849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EFDC-9D68-4421-91EB-92CD11DC7437}"/>
              </a:ext>
            </a:extLst>
          </p:cNvPr>
          <p:cNvSpPr>
            <a:spLocks noGrp="1"/>
          </p:cNvSpPr>
          <p:nvPr>
            <p:ph type="title"/>
          </p:nvPr>
        </p:nvSpPr>
        <p:spPr/>
        <p:txBody>
          <a:bodyPr/>
          <a:lstStyle/>
          <a:p>
            <a:r>
              <a:rPr lang="en-US" dirty="0"/>
              <a:t>The unit circle state machine</a:t>
            </a:r>
          </a:p>
        </p:txBody>
      </p:sp>
      <p:sp>
        <p:nvSpPr>
          <p:cNvPr id="4" name="Oval 3">
            <a:extLst>
              <a:ext uri="{FF2B5EF4-FFF2-40B4-BE49-F238E27FC236}">
                <a16:creationId xmlns:a16="http://schemas.microsoft.com/office/drawing/2014/main" id="{F5C18447-5C01-407D-88E6-5DCCBE0A2A78}"/>
              </a:ext>
            </a:extLst>
          </p:cNvPr>
          <p:cNvSpPr>
            <a:spLocks noChangeAspect="1"/>
          </p:cNvSpPr>
          <p:nvPr/>
        </p:nvSpPr>
        <p:spPr>
          <a:xfrm>
            <a:off x="1227221" y="2395513"/>
            <a:ext cx="3930314" cy="3931920"/>
          </a:xfrm>
          <a:prstGeom prst="ellipse">
            <a:avLst/>
          </a:prstGeom>
          <a:solidFill>
            <a:srgbClr val="21212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CA0E1FFD-DAF5-4E0B-9EDF-D51CD40DA5D5}"/>
              </a:ext>
            </a:extLst>
          </p:cNvPr>
          <p:cNvSpPr>
            <a:spLocks noChangeAspect="1"/>
          </p:cNvSpPr>
          <p:nvPr/>
        </p:nvSpPr>
        <p:spPr>
          <a:xfrm>
            <a:off x="5073313"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F4170DC9-E3E0-431B-9F21-26E1F65CB50F}"/>
              </a:ext>
            </a:extLst>
          </p:cNvPr>
          <p:cNvSpPr>
            <a:spLocks noChangeAspect="1"/>
          </p:cNvSpPr>
          <p:nvPr/>
        </p:nvSpPr>
        <p:spPr>
          <a:xfrm>
            <a:off x="3108156" y="231213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34132AEE-B97B-4ED3-8255-D2AD09818AA2}"/>
              </a:ext>
            </a:extLst>
          </p:cNvPr>
          <p:cNvSpPr>
            <a:spLocks noChangeAspect="1"/>
          </p:cNvSpPr>
          <p:nvPr/>
        </p:nvSpPr>
        <p:spPr>
          <a:xfrm>
            <a:off x="1142999"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72603480-D88E-45AF-BFAA-6CE2050961AE}"/>
              </a:ext>
            </a:extLst>
          </p:cNvPr>
          <p:cNvSpPr>
            <a:spLocks noChangeAspect="1"/>
          </p:cNvSpPr>
          <p:nvPr/>
        </p:nvSpPr>
        <p:spPr>
          <a:xfrm>
            <a:off x="3108156" y="624405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A1471966-119D-4BDE-946F-1E80CF5DBF67}"/>
              </a:ext>
            </a:extLst>
          </p:cNvPr>
          <p:cNvSpPr>
            <a:spLocks noChangeAspect="1"/>
          </p:cNvSpPr>
          <p:nvPr/>
        </p:nvSpPr>
        <p:spPr>
          <a:xfrm>
            <a:off x="4519860"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79E20215-451C-47D1-8CCD-B1AE6C7E0194}"/>
              </a:ext>
            </a:extLst>
          </p:cNvPr>
          <p:cNvSpPr>
            <a:spLocks noChangeAspect="1"/>
          </p:cNvSpPr>
          <p:nvPr/>
        </p:nvSpPr>
        <p:spPr>
          <a:xfrm>
            <a:off x="4519860" y="5644840"/>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A2D294DF-E2A2-4445-A685-AE69785A2C4B}"/>
              </a:ext>
            </a:extLst>
          </p:cNvPr>
          <p:cNvSpPr>
            <a:spLocks noChangeAspect="1"/>
          </p:cNvSpPr>
          <p:nvPr/>
        </p:nvSpPr>
        <p:spPr>
          <a:xfrm>
            <a:off x="1696455"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8C6C696C-03A7-4444-AD46-39AE1480C224}"/>
              </a:ext>
            </a:extLst>
          </p:cNvPr>
          <p:cNvSpPr>
            <a:spLocks noChangeAspect="1"/>
          </p:cNvSpPr>
          <p:nvPr/>
        </p:nvSpPr>
        <p:spPr>
          <a:xfrm>
            <a:off x="1696455" y="5644840"/>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00EBC14-98BF-4D69-A210-ABCC92FDBCDD}"/>
                  </a:ext>
                </a:extLst>
              </p:cNvPr>
              <p:cNvSpPr txBox="1"/>
              <p:nvPr/>
            </p:nvSpPr>
            <p:spPr>
              <a:xfrm>
                <a:off x="4704343" y="4153978"/>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dirty="0"/>
              </a:p>
            </p:txBody>
          </p:sp>
        </mc:Choice>
        <mc:Fallback xmlns="">
          <p:sp>
            <p:nvSpPr>
              <p:cNvPr id="13" name="TextBox 12">
                <a:extLst>
                  <a:ext uri="{FF2B5EF4-FFF2-40B4-BE49-F238E27FC236}">
                    <a16:creationId xmlns:a16="http://schemas.microsoft.com/office/drawing/2014/main" id="{B00EBC14-98BF-4D69-A210-ABCC92FDBCDD}"/>
                  </a:ext>
                </a:extLst>
              </p:cNvPr>
              <p:cNvSpPr txBox="1">
                <a:spLocks noRot="1" noChangeAspect="1" noMove="1" noResize="1" noEditPoints="1" noAdjustHandles="1" noChangeArrowheads="1" noChangeShapeType="1" noTextEdit="1"/>
              </p:cNvSpPr>
              <p:nvPr/>
            </p:nvSpPr>
            <p:spPr>
              <a:xfrm>
                <a:off x="4704343" y="4153978"/>
                <a:ext cx="284748" cy="4149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40A8DBC-7647-449D-AEBA-BFEF4B8F0E96}"/>
                  </a:ext>
                </a:extLst>
              </p:cNvPr>
              <p:cNvSpPr txBox="1"/>
              <p:nvPr/>
            </p:nvSpPr>
            <p:spPr>
              <a:xfrm>
                <a:off x="1395665" y="4156219"/>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dirty="0"/>
              </a:p>
            </p:txBody>
          </p:sp>
        </mc:Choice>
        <mc:Fallback xmlns="">
          <p:sp>
            <p:nvSpPr>
              <p:cNvPr id="14" name="TextBox 13">
                <a:extLst>
                  <a:ext uri="{FF2B5EF4-FFF2-40B4-BE49-F238E27FC236}">
                    <a16:creationId xmlns:a16="http://schemas.microsoft.com/office/drawing/2014/main" id="{F40A8DBC-7647-449D-AEBA-BFEF4B8F0E96}"/>
                  </a:ext>
                </a:extLst>
              </p:cNvPr>
              <p:cNvSpPr txBox="1">
                <a:spLocks noRot="1" noChangeAspect="1" noMove="1" noResize="1" noEditPoints="1" noAdjustHandles="1" noChangeArrowheads="1" noChangeShapeType="1" noTextEdit="1"/>
              </p:cNvSpPr>
              <p:nvPr/>
            </p:nvSpPr>
            <p:spPr>
              <a:xfrm>
                <a:off x="1395665" y="4156219"/>
                <a:ext cx="284748" cy="414985"/>
              </a:xfrm>
              <a:prstGeom prst="rect">
                <a:avLst/>
              </a:prstGeom>
              <a:blipFill>
                <a:blip r:embed="rId4"/>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40DF2D0-3EAE-4A19-97B6-08641B5B7A17}"/>
                  </a:ext>
                </a:extLst>
              </p:cNvPr>
              <p:cNvSpPr txBox="1"/>
              <p:nvPr/>
            </p:nvSpPr>
            <p:spPr>
              <a:xfrm>
                <a:off x="3050004" y="2562271"/>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dirty="0"/>
              </a:p>
            </p:txBody>
          </p:sp>
        </mc:Choice>
        <mc:Fallback xmlns="">
          <p:sp>
            <p:nvSpPr>
              <p:cNvPr id="15" name="TextBox 14">
                <a:extLst>
                  <a:ext uri="{FF2B5EF4-FFF2-40B4-BE49-F238E27FC236}">
                    <a16:creationId xmlns:a16="http://schemas.microsoft.com/office/drawing/2014/main" id="{E40DF2D0-3EAE-4A19-97B6-08641B5B7A17}"/>
                  </a:ext>
                </a:extLst>
              </p:cNvPr>
              <p:cNvSpPr txBox="1">
                <a:spLocks noRot="1" noChangeAspect="1" noMove="1" noResize="1" noEditPoints="1" noAdjustHandles="1" noChangeArrowheads="1" noChangeShapeType="1" noTextEdit="1"/>
              </p:cNvSpPr>
              <p:nvPr/>
            </p:nvSpPr>
            <p:spPr>
              <a:xfrm>
                <a:off x="3050004" y="2562271"/>
                <a:ext cx="284748" cy="414985"/>
              </a:xfrm>
              <a:prstGeom prst="rect">
                <a:avLst/>
              </a:prstGeom>
              <a:blipFill>
                <a:blip r:embed="rId5"/>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D568A72-D1D7-431D-ABFC-A5557BF8FD78}"/>
                  </a:ext>
                </a:extLst>
              </p:cNvPr>
              <p:cNvSpPr txBox="1"/>
              <p:nvPr/>
            </p:nvSpPr>
            <p:spPr>
              <a:xfrm>
                <a:off x="2991852" y="5745690"/>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dirty="0"/>
              </a:p>
            </p:txBody>
          </p:sp>
        </mc:Choice>
        <mc:Fallback xmlns="">
          <p:sp>
            <p:nvSpPr>
              <p:cNvPr id="16" name="TextBox 15">
                <a:extLst>
                  <a:ext uri="{FF2B5EF4-FFF2-40B4-BE49-F238E27FC236}">
                    <a16:creationId xmlns:a16="http://schemas.microsoft.com/office/drawing/2014/main" id="{AD568A72-D1D7-431D-ABFC-A5557BF8FD78}"/>
                  </a:ext>
                </a:extLst>
              </p:cNvPr>
              <p:cNvSpPr txBox="1">
                <a:spLocks noRot="1" noChangeAspect="1" noMove="1" noResize="1" noEditPoints="1" noAdjustHandles="1" noChangeArrowheads="1" noChangeShapeType="1" noTextEdit="1"/>
              </p:cNvSpPr>
              <p:nvPr/>
            </p:nvSpPr>
            <p:spPr>
              <a:xfrm>
                <a:off x="2991852" y="5745690"/>
                <a:ext cx="284748" cy="414985"/>
              </a:xfrm>
              <a:prstGeom prst="rect">
                <a:avLst/>
              </a:prstGeom>
              <a:blipFill>
                <a:blip r:embed="rId6"/>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061A469-A3CD-4CDD-947E-FD1DDB4405EB}"/>
                  </a:ext>
                </a:extLst>
              </p:cNvPr>
              <p:cNvSpPr txBox="1"/>
              <p:nvPr/>
            </p:nvSpPr>
            <p:spPr>
              <a:xfrm>
                <a:off x="4136851" y="3001061"/>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dirty="0"/>
              </a:p>
            </p:txBody>
          </p:sp>
        </mc:Choice>
        <mc:Fallback xmlns="">
          <p:sp>
            <p:nvSpPr>
              <p:cNvPr id="17" name="TextBox 16">
                <a:extLst>
                  <a:ext uri="{FF2B5EF4-FFF2-40B4-BE49-F238E27FC236}">
                    <a16:creationId xmlns:a16="http://schemas.microsoft.com/office/drawing/2014/main" id="{9061A469-A3CD-4CDD-947E-FD1DDB4405EB}"/>
                  </a:ext>
                </a:extLst>
              </p:cNvPr>
              <p:cNvSpPr txBox="1">
                <a:spLocks noRot="1" noChangeAspect="1" noMove="1" noResize="1" noEditPoints="1" noAdjustHandles="1" noChangeArrowheads="1" noChangeShapeType="1" noTextEdit="1"/>
              </p:cNvSpPr>
              <p:nvPr/>
            </p:nvSpPr>
            <p:spPr>
              <a:xfrm>
                <a:off x="4136851" y="3001061"/>
                <a:ext cx="383009" cy="718210"/>
              </a:xfrm>
              <a:prstGeom prst="rect">
                <a:avLst/>
              </a:prstGeom>
              <a:blipFill>
                <a:blip r:embed="rId7"/>
                <a:stretch>
                  <a:fillRect r="-6452"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94CC813-B955-4EE5-B0F8-92329A2E5B85}"/>
                  </a:ext>
                </a:extLst>
              </p:cNvPr>
              <p:cNvSpPr txBox="1"/>
              <p:nvPr/>
            </p:nvSpPr>
            <p:spPr>
              <a:xfrm>
                <a:off x="4136850"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dirty="0"/>
              </a:p>
            </p:txBody>
          </p:sp>
        </mc:Choice>
        <mc:Fallback xmlns="">
          <p:sp>
            <p:nvSpPr>
              <p:cNvPr id="18" name="TextBox 17">
                <a:extLst>
                  <a:ext uri="{FF2B5EF4-FFF2-40B4-BE49-F238E27FC236}">
                    <a16:creationId xmlns:a16="http://schemas.microsoft.com/office/drawing/2014/main" id="{694CC813-B955-4EE5-B0F8-92329A2E5B85}"/>
                  </a:ext>
                </a:extLst>
              </p:cNvPr>
              <p:cNvSpPr txBox="1">
                <a:spLocks noRot="1" noChangeAspect="1" noMove="1" noResize="1" noEditPoints="1" noAdjustHandles="1" noChangeArrowheads="1" noChangeShapeType="1" noTextEdit="1"/>
              </p:cNvSpPr>
              <p:nvPr/>
            </p:nvSpPr>
            <p:spPr>
              <a:xfrm>
                <a:off x="4136850" y="4972875"/>
                <a:ext cx="383009" cy="718210"/>
              </a:xfrm>
              <a:prstGeom prst="rect">
                <a:avLst/>
              </a:prstGeom>
              <a:blipFill>
                <a:blip r:embed="rId8"/>
                <a:stretch>
                  <a:fillRect r="-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06A445C-DEAE-4324-902C-F491381DDB30}"/>
                  </a:ext>
                </a:extLst>
              </p:cNvPr>
              <p:cNvSpPr txBox="1"/>
              <p:nvPr/>
            </p:nvSpPr>
            <p:spPr>
              <a:xfrm>
                <a:off x="1858881" y="3088794"/>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dirty="0"/>
              </a:p>
            </p:txBody>
          </p:sp>
        </mc:Choice>
        <mc:Fallback xmlns="">
          <p:sp>
            <p:nvSpPr>
              <p:cNvPr id="19" name="TextBox 18">
                <a:extLst>
                  <a:ext uri="{FF2B5EF4-FFF2-40B4-BE49-F238E27FC236}">
                    <a16:creationId xmlns:a16="http://schemas.microsoft.com/office/drawing/2014/main" id="{706A445C-DEAE-4324-902C-F491381DDB30}"/>
                  </a:ext>
                </a:extLst>
              </p:cNvPr>
              <p:cNvSpPr txBox="1">
                <a:spLocks noRot="1" noChangeAspect="1" noMove="1" noResize="1" noEditPoints="1" noAdjustHandles="1" noChangeArrowheads="1" noChangeShapeType="1" noTextEdit="1"/>
              </p:cNvSpPr>
              <p:nvPr/>
            </p:nvSpPr>
            <p:spPr>
              <a:xfrm>
                <a:off x="1858881" y="3088794"/>
                <a:ext cx="383009" cy="718210"/>
              </a:xfrm>
              <a:prstGeom prst="rect">
                <a:avLst/>
              </a:prstGeom>
              <a:blipFill>
                <a:blip r:embed="rId9"/>
                <a:stretch>
                  <a:fillRect r="-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7431303-06A6-4F87-AC23-5CD5D72E7E76}"/>
                  </a:ext>
                </a:extLst>
              </p:cNvPr>
              <p:cNvSpPr txBox="1"/>
              <p:nvPr/>
            </p:nvSpPr>
            <p:spPr>
              <a:xfrm>
                <a:off x="1852863"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dirty="0"/>
              </a:p>
            </p:txBody>
          </p:sp>
        </mc:Choice>
        <mc:Fallback xmlns="">
          <p:sp>
            <p:nvSpPr>
              <p:cNvPr id="20" name="TextBox 19">
                <a:extLst>
                  <a:ext uri="{FF2B5EF4-FFF2-40B4-BE49-F238E27FC236}">
                    <a16:creationId xmlns:a16="http://schemas.microsoft.com/office/drawing/2014/main" id="{17431303-06A6-4F87-AC23-5CD5D72E7E76}"/>
                  </a:ext>
                </a:extLst>
              </p:cNvPr>
              <p:cNvSpPr txBox="1">
                <a:spLocks noRot="1" noChangeAspect="1" noMove="1" noResize="1" noEditPoints="1" noAdjustHandles="1" noChangeArrowheads="1" noChangeShapeType="1" noTextEdit="1"/>
              </p:cNvSpPr>
              <p:nvPr/>
            </p:nvSpPr>
            <p:spPr>
              <a:xfrm>
                <a:off x="1852863" y="4972875"/>
                <a:ext cx="383009" cy="718210"/>
              </a:xfrm>
              <a:prstGeom prst="rect">
                <a:avLst/>
              </a:prstGeom>
              <a:blipFill>
                <a:blip r:embed="rId10"/>
                <a:stretch>
                  <a:fillRect r="-7937"/>
                </a:stretch>
              </a:blipFill>
            </p:spPr>
            <p:txBody>
              <a:bodyPr/>
              <a:lstStyle/>
              <a:p>
                <a:r>
                  <a:rPr lang="en-US">
                    <a:noFill/>
                  </a:rPr>
                  <a:t> </a:t>
                </a:r>
              </a:p>
            </p:txBody>
          </p:sp>
        </mc:Fallback>
      </mc:AlternateContent>
      <p:cxnSp>
        <p:nvCxnSpPr>
          <p:cNvPr id="48" name="Straight Connector 47">
            <a:extLst>
              <a:ext uri="{FF2B5EF4-FFF2-40B4-BE49-F238E27FC236}">
                <a16:creationId xmlns:a16="http://schemas.microsoft.com/office/drawing/2014/main" id="{5F57F21A-BE37-4A97-BA3A-17A72AC65D95}"/>
              </a:ext>
            </a:extLst>
          </p:cNvPr>
          <p:cNvCxnSpPr>
            <a:cxnSpLocks/>
          </p:cNvCxnSpPr>
          <p:nvPr/>
        </p:nvCxnSpPr>
        <p:spPr>
          <a:xfrm>
            <a:off x="6368716" y="4361470"/>
            <a:ext cx="4483768"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157EC01-23BB-4684-9F90-3E3F80C5C1F7}"/>
              </a:ext>
            </a:extLst>
          </p:cNvPr>
          <p:cNvSpPr>
            <a:spLocks noChangeAspect="1"/>
          </p:cNvSpPr>
          <p:nvPr/>
        </p:nvSpPr>
        <p:spPr>
          <a:xfrm>
            <a:off x="7078578" y="4132870"/>
            <a:ext cx="457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50" name="Rectangle 49">
            <a:extLst>
              <a:ext uri="{FF2B5EF4-FFF2-40B4-BE49-F238E27FC236}">
                <a16:creationId xmlns:a16="http://schemas.microsoft.com/office/drawing/2014/main" id="{DABC3262-63B1-4209-9E64-92777CD3128F}"/>
              </a:ext>
            </a:extLst>
          </p:cNvPr>
          <p:cNvSpPr>
            <a:spLocks noChangeAspect="1"/>
          </p:cNvSpPr>
          <p:nvPr/>
        </p:nvSpPr>
        <p:spPr>
          <a:xfrm>
            <a:off x="7756354" y="4138908"/>
            <a:ext cx="457200"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51" name="Rectangle 50">
            <a:extLst>
              <a:ext uri="{FF2B5EF4-FFF2-40B4-BE49-F238E27FC236}">
                <a16:creationId xmlns:a16="http://schemas.microsoft.com/office/drawing/2014/main" id="{8ADFBF97-B0F4-40A2-AF22-6DFF8F2B7082}"/>
              </a:ext>
            </a:extLst>
          </p:cNvPr>
          <p:cNvSpPr>
            <a:spLocks noChangeAspect="1"/>
          </p:cNvSpPr>
          <p:nvPr/>
        </p:nvSpPr>
        <p:spPr>
          <a:xfrm>
            <a:off x="8434130" y="4143974"/>
            <a:ext cx="457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52" name="Rectangle 51">
            <a:extLst>
              <a:ext uri="{FF2B5EF4-FFF2-40B4-BE49-F238E27FC236}">
                <a16:creationId xmlns:a16="http://schemas.microsoft.com/office/drawing/2014/main" id="{E1A84FA6-BE97-4E9E-9E91-93553DCABC56}"/>
              </a:ext>
            </a:extLst>
          </p:cNvPr>
          <p:cNvSpPr>
            <a:spLocks noChangeAspect="1"/>
          </p:cNvSpPr>
          <p:nvPr/>
        </p:nvSpPr>
        <p:spPr>
          <a:xfrm>
            <a:off x="9107895" y="4141865"/>
            <a:ext cx="457200"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53" name="Rectangle 52">
            <a:extLst>
              <a:ext uri="{FF2B5EF4-FFF2-40B4-BE49-F238E27FC236}">
                <a16:creationId xmlns:a16="http://schemas.microsoft.com/office/drawing/2014/main" id="{38A0F816-4740-4E88-9356-F5E3861939F3}"/>
              </a:ext>
            </a:extLst>
          </p:cNvPr>
          <p:cNvSpPr>
            <a:spLocks noChangeAspect="1"/>
          </p:cNvSpPr>
          <p:nvPr/>
        </p:nvSpPr>
        <p:spPr>
          <a:xfrm>
            <a:off x="9781660" y="4153978"/>
            <a:ext cx="457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9582099-432D-4CB1-9E04-91B345111DAE}"/>
                  </a:ext>
                </a:extLst>
              </p:cNvPr>
              <p:cNvSpPr txBox="1"/>
              <p:nvPr/>
            </p:nvSpPr>
            <p:spPr>
              <a:xfrm>
                <a:off x="5903499" y="4050295"/>
                <a:ext cx="457176"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oMath>
                  </m:oMathPara>
                </a14:m>
                <a:endParaRPr lang="en-US" dirty="0"/>
              </a:p>
            </p:txBody>
          </p:sp>
        </mc:Choice>
        <mc:Fallback xmlns="">
          <p:sp>
            <p:nvSpPr>
              <p:cNvPr id="55" name="TextBox 54">
                <a:extLst>
                  <a:ext uri="{FF2B5EF4-FFF2-40B4-BE49-F238E27FC236}">
                    <a16:creationId xmlns:a16="http://schemas.microsoft.com/office/drawing/2014/main" id="{19582099-432D-4CB1-9E04-91B345111DAE}"/>
                  </a:ext>
                </a:extLst>
              </p:cNvPr>
              <p:cNvSpPr txBox="1">
                <a:spLocks noRot="1" noChangeAspect="1" noMove="1" noResize="1" noEditPoints="1" noAdjustHandles="1" noChangeArrowheads="1" noChangeShapeType="1" noTextEdit="1"/>
              </p:cNvSpPr>
              <p:nvPr/>
            </p:nvSpPr>
            <p:spPr>
              <a:xfrm>
                <a:off x="5903499" y="4050295"/>
                <a:ext cx="457176" cy="62235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2DF258A7-F59C-4FE8-B1D9-05D38795BC1A}"/>
                  </a:ext>
                </a:extLst>
              </p:cNvPr>
              <p:cNvSpPr txBox="1"/>
              <p:nvPr/>
            </p:nvSpPr>
            <p:spPr>
              <a:xfrm>
                <a:off x="10860525" y="4050295"/>
                <a:ext cx="630301"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oMath>
                  </m:oMathPara>
                </a14:m>
                <a:endParaRPr lang="en-US" dirty="0"/>
              </a:p>
            </p:txBody>
          </p:sp>
        </mc:Choice>
        <mc:Fallback xmlns="">
          <p:sp>
            <p:nvSpPr>
              <p:cNvPr id="56" name="TextBox 55">
                <a:extLst>
                  <a:ext uri="{FF2B5EF4-FFF2-40B4-BE49-F238E27FC236}">
                    <a16:creationId xmlns:a16="http://schemas.microsoft.com/office/drawing/2014/main" id="{2DF258A7-F59C-4FE8-B1D9-05D38795BC1A}"/>
                  </a:ext>
                </a:extLst>
              </p:cNvPr>
              <p:cNvSpPr txBox="1">
                <a:spLocks noRot="1" noChangeAspect="1" noMove="1" noResize="1" noEditPoints="1" noAdjustHandles="1" noChangeArrowheads="1" noChangeShapeType="1" noTextEdit="1"/>
              </p:cNvSpPr>
              <p:nvPr/>
            </p:nvSpPr>
            <p:spPr>
              <a:xfrm>
                <a:off x="10860525" y="4050295"/>
                <a:ext cx="630301" cy="622350"/>
              </a:xfrm>
              <a:prstGeom prst="rect">
                <a:avLst/>
              </a:prstGeom>
              <a:blipFill>
                <a:blip r:embed="rId12"/>
                <a:stretch>
                  <a:fillRect/>
                </a:stretch>
              </a:blipFill>
            </p:spPr>
            <p:txBody>
              <a:bodyPr/>
              <a:lstStyle/>
              <a:p>
                <a:r>
                  <a:rPr lang="en-US">
                    <a:noFill/>
                  </a:rPr>
                  <a:t> </a:t>
                </a:r>
              </a:p>
            </p:txBody>
          </p:sp>
        </mc:Fallback>
      </mc:AlternateContent>
      <p:cxnSp>
        <p:nvCxnSpPr>
          <p:cNvPr id="57" name="Connector: Elbow 56">
            <a:extLst>
              <a:ext uri="{FF2B5EF4-FFF2-40B4-BE49-F238E27FC236}">
                <a16:creationId xmlns:a16="http://schemas.microsoft.com/office/drawing/2014/main" id="{74AD947D-C998-49E3-AD7E-E79577E7A23B}"/>
              </a:ext>
            </a:extLst>
          </p:cNvPr>
          <p:cNvCxnSpPr/>
          <p:nvPr/>
        </p:nvCxnSpPr>
        <p:spPr>
          <a:xfrm rot="16200000" flipH="1">
            <a:off x="1227981" y="4447258"/>
            <a:ext cx="1879414" cy="1880935"/>
          </a:xfrm>
          <a:prstGeom prst="bentConnector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B1992BEB-4060-4998-980C-32CD4322DBB1}"/>
              </a:ext>
            </a:extLst>
          </p:cNvPr>
          <p:cNvCxnSpPr/>
          <p:nvPr/>
        </p:nvCxnSpPr>
        <p:spPr>
          <a:xfrm>
            <a:off x="3276600" y="2395513"/>
            <a:ext cx="1880935" cy="1885748"/>
          </a:xfrm>
          <a:prstGeom prst="bentConnector2">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E61C423-453D-4ECD-801B-11670D7FA066}"/>
              </a:ext>
            </a:extLst>
          </p:cNvPr>
          <p:cNvCxnSpPr>
            <a:cxnSpLocks noChangeAspect="1"/>
          </p:cNvCxnSpPr>
          <p:nvPr/>
        </p:nvCxnSpPr>
        <p:spPr>
          <a:xfrm>
            <a:off x="2362853" y="3540146"/>
            <a:ext cx="1682853" cy="1678391"/>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0884EC1-55C4-43B3-AEBC-485D26BF3A05}"/>
              </a:ext>
            </a:extLst>
          </p:cNvPr>
          <p:cNvCxnSpPr/>
          <p:nvPr/>
        </p:nvCxnSpPr>
        <p:spPr>
          <a:xfrm flipH="1" flipV="1">
            <a:off x="3339857" y="3093956"/>
            <a:ext cx="814132" cy="1792853"/>
          </a:xfrm>
          <a:prstGeom prst="straightConnector1">
            <a:avLst/>
          </a:prstGeom>
          <a:ln>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07684A3-5480-4815-A06C-1E8B7B1E15BC}"/>
              </a:ext>
            </a:extLst>
          </p:cNvPr>
          <p:cNvCxnSpPr/>
          <p:nvPr/>
        </p:nvCxnSpPr>
        <p:spPr>
          <a:xfrm flipH="1" flipV="1">
            <a:off x="2259940" y="3823011"/>
            <a:ext cx="814132" cy="1792853"/>
          </a:xfrm>
          <a:prstGeom prst="straightConnector1">
            <a:avLst/>
          </a:prstGeom>
          <a:ln>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825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6B52-A05B-4BD2-9EF9-A8884A511D52}"/>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65E4EB97-B96D-4470-BA06-AFA421519949}"/>
              </a:ext>
            </a:extLst>
          </p:cNvPr>
          <p:cNvSpPr>
            <a:spLocks noGrp="1"/>
          </p:cNvSpPr>
          <p:nvPr>
            <p:ph idx="1"/>
          </p:nvPr>
        </p:nvSpPr>
        <p:spPr/>
        <p:txBody>
          <a:bodyPr/>
          <a:lstStyle/>
          <a:p>
            <a:r>
              <a:rPr lang="en-US" dirty="0" err="1"/>
              <a:t>Cbits</a:t>
            </a:r>
            <a:r>
              <a:rPr lang="en-US" dirty="0"/>
              <a:t> are just a special case of </a:t>
            </a:r>
            <a:r>
              <a:rPr lang="en-US" dirty="0" err="1"/>
              <a:t>qbits</a:t>
            </a:r>
            <a:r>
              <a:rPr lang="en-US" dirty="0"/>
              <a:t>, which are 2-vectors of Complex numbers</a:t>
            </a:r>
          </a:p>
          <a:p>
            <a:r>
              <a:rPr lang="en-US" dirty="0" err="1"/>
              <a:t>Qbits</a:t>
            </a:r>
            <a:r>
              <a:rPr lang="en-US" dirty="0"/>
              <a:t> can be in superposition, and are probabilistically collapsed to </a:t>
            </a:r>
            <a:r>
              <a:rPr lang="en-US" dirty="0" err="1"/>
              <a:t>cbits</a:t>
            </a:r>
            <a:r>
              <a:rPr lang="en-US" dirty="0"/>
              <a:t> by measurement</a:t>
            </a:r>
          </a:p>
          <a:p>
            <a:r>
              <a:rPr lang="en-US" dirty="0"/>
              <a:t>Multi-</a:t>
            </a:r>
            <a:r>
              <a:rPr lang="en-US" dirty="0" err="1"/>
              <a:t>qbit</a:t>
            </a:r>
            <a:r>
              <a:rPr lang="en-US" dirty="0"/>
              <a:t> systems are tensor products of single-</a:t>
            </a:r>
            <a:r>
              <a:rPr lang="en-US" dirty="0" err="1"/>
              <a:t>qbit</a:t>
            </a:r>
            <a:r>
              <a:rPr lang="en-US" dirty="0"/>
              <a:t> systems, like with </a:t>
            </a:r>
            <a:r>
              <a:rPr lang="en-US" dirty="0" err="1"/>
              <a:t>cbits</a:t>
            </a:r>
            <a:endParaRPr lang="en-US" dirty="0"/>
          </a:p>
          <a:p>
            <a:r>
              <a:rPr lang="en-US" dirty="0"/>
              <a:t>Matrices represent operations on </a:t>
            </a:r>
            <a:r>
              <a:rPr lang="en-US" dirty="0" err="1"/>
              <a:t>qbits</a:t>
            </a:r>
            <a:r>
              <a:rPr lang="en-US" dirty="0"/>
              <a:t>, same as with </a:t>
            </a:r>
            <a:r>
              <a:rPr lang="en-US" dirty="0" err="1"/>
              <a:t>cbits</a:t>
            </a:r>
            <a:endParaRPr lang="en-US" dirty="0"/>
          </a:p>
          <a:p>
            <a:r>
              <a:rPr lang="en-US" dirty="0"/>
              <a:t>The Hadamard gate takes 0- and 1-bits to equal superposition, and back</a:t>
            </a:r>
          </a:p>
          <a:p>
            <a:r>
              <a:rPr lang="en-US" dirty="0"/>
              <a:t>We can think of </a:t>
            </a:r>
            <a:r>
              <a:rPr lang="en-US" dirty="0" err="1"/>
              <a:t>qbits</a:t>
            </a:r>
            <a:r>
              <a:rPr lang="en-US" dirty="0"/>
              <a:t> and their operations as forming a state machine on the unit circle</a:t>
            </a:r>
          </a:p>
          <a:p>
            <a:pPr lvl="1"/>
            <a:r>
              <a:rPr lang="en-US" dirty="0"/>
              <a:t>Actually the unit sphere if we use complex numbers</a:t>
            </a:r>
          </a:p>
        </p:txBody>
      </p:sp>
    </p:spTree>
    <p:extLst>
      <p:ext uri="{BB962C8B-B14F-4D97-AF65-F5344CB8AC3E}">
        <p14:creationId xmlns:p14="http://schemas.microsoft.com/office/powerpoint/2010/main" val="1848965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382D-F99B-4FA7-B915-3E35B81F5ACF}"/>
              </a:ext>
            </a:extLst>
          </p:cNvPr>
          <p:cNvSpPr>
            <a:spLocks noGrp="1"/>
          </p:cNvSpPr>
          <p:nvPr>
            <p:ph type="title"/>
          </p:nvPr>
        </p:nvSpPr>
        <p:spPr/>
        <p:txBody>
          <a:bodyPr/>
          <a:lstStyle/>
          <a:p>
            <a:r>
              <a:rPr lang="en-US" dirty="0"/>
              <a:t>The Deutsch oracle</a:t>
            </a:r>
          </a:p>
        </p:txBody>
      </p:sp>
      <p:sp>
        <p:nvSpPr>
          <p:cNvPr id="3" name="Content Placeholder 2">
            <a:extLst>
              <a:ext uri="{FF2B5EF4-FFF2-40B4-BE49-F238E27FC236}">
                <a16:creationId xmlns:a16="http://schemas.microsoft.com/office/drawing/2014/main" id="{1140684A-64EC-4351-96B8-24C683C7FB42}"/>
              </a:ext>
            </a:extLst>
          </p:cNvPr>
          <p:cNvSpPr>
            <a:spLocks noGrp="1"/>
          </p:cNvSpPr>
          <p:nvPr>
            <p:ph idx="1"/>
          </p:nvPr>
        </p:nvSpPr>
        <p:spPr/>
        <p:txBody>
          <a:bodyPr/>
          <a:lstStyle/>
          <a:p>
            <a:r>
              <a:rPr lang="en-US" dirty="0"/>
              <a:t>Imagine someone gives you a black box containing a function on one bit</a:t>
            </a:r>
          </a:p>
          <a:p>
            <a:pPr lvl="1"/>
            <a:r>
              <a:rPr lang="en-US" dirty="0"/>
              <a:t>Recall! What are the four possible functions on one bit?</a:t>
            </a:r>
          </a:p>
          <a:p>
            <a:r>
              <a:rPr lang="en-US" dirty="0"/>
              <a:t>You don’t know which function is inside the box, but can try inputs and see outputs</a:t>
            </a:r>
          </a:p>
          <a:p>
            <a:r>
              <a:rPr lang="en-US" dirty="0"/>
              <a:t>How many queries would it take to determine the function on a classical computer?</a:t>
            </a:r>
          </a:p>
          <a:p>
            <a:r>
              <a:rPr lang="en-US" dirty="0"/>
              <a:t>How many on a quantum computer?</a:t>
            </a:r>
          </a:p>
        </p:txBody>
      </p:sp>
    </p:spTree>
    <p:extLst>
      <p:ext uri="{BB962C8B-B14F-4D97-AF65-F5344CB8AC3E}">
        <p14:creationId xmlns:p14="http://schemas.microsoft.com/office/powerpoint/2010/main" val="2544028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AD42-ED29-4CD8-915D-D408162E2011}"/>
              </a:ext>
            </a:extLst>
          </p:cNvPr>
          <p:cNvSpPr>
            <a:spLocks noGrp="1"/>
          </p:cNvSpPr>
          <p:nvPr>
            <p:ph type="title"/>
          </p:nvPr>
        </p:nvSpPr>
        <p:spPr/>
        <p:txBody>
          <a:bodyPr/>
          <a:lstStyle/>
          <a:p>
            <a:r>
              <a:rPr lang="en-US" dirty="0"/>
              <a:t>The Deutsch oracle</a:t>
            </a:r>
          </a:p>
        </p:txBody>
      </p:sp>
      <p:sp>
        <p:nvSpPr>
          <p:cNvPr id="3" name="Content Placeholder 2">
            <a:extLst>
              <a:ext uri="{FF2B5EF4-FFF2-40B4-BE49-F238E27FC236}">
                <a16:creationId xmlns:a16="http://schemas.microsoft.com/office/drawing/2014/main" id="{C3158F4F-3909-47A0-9629-9F7B215AF990}"/>
              </a:ext>
            </a:extLst>
          </p:cNvPr>
          <p:cNvSpPr>
            <a:spLocks noGrp="1"/>
          </p:cNvSpPr>
          <p:nvPr>
            <p:ph idx="1"/>
          </p:nvPr>
        </p:nvSpPr>
        <p:spPr/>
        <p:txBody>
          <a:bodyPr/>
          <a:lstStyle/>
          <a:p>
            <a:r>
              <a:rPr lang="en-US" dirty="0"/>
              <a:t>What if you want to check whether the unknown function is constant, or variable?</a:t>
            </a:r>
          </a:p>
          <a:p>
            <a:pPr lvl="1"/>
            <a:r>
              <a:rPr lang="en-US" dirty="0"/>
              <a:t>Constant-0 &amp; constant-1 are constant, identity &amp; negation are variable</a:t>
            </a:r>
          </a:p>
          <a:p>
            <a:r>
              <a:rPr lang="en-US" dirty="0"/>
              <a:t>How many queries would it take on a classical computer?</a:t>
            </a:r>
          </a:p>
          <a:p>
            <a:r>
              <a:rPr lang="en-US" dirty="0"/>
              <a:t>How many on a quantum computer?</a:t>
            </a:r>
          </a:p>
        </p:txBody>
      </p:sp>
    </p:spTree>
    <p:extLst>
      <p:ext uri="{BB962C8B-B14F-4D97-AF65-F5344CB8AC3E}">
        <p14:creationId xmlns:p14="http://schemas.microsoft.com/office/powerpoint/2010/main" val="174728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EFCB-2FEC-49C2-88D9-4FC2BD3674EE}"/>
              </a:ext>
            </a:extLst>
          </p:cNvPr>
          <p:cNvSpPr>
            <a:spLocks noGrp="1"/>
          </p:cNvSpPr>
          <p:nvPr>
            <p:ph type="title"/>
          </p:nvPr>
        </p:nvSpPr>
        <p:spPr/>
        <p:txBody>
          <a:bodyPr/>
          <a:lstStyle/>
          <a:p>
            <a:r>
              <a:rPr lang="en-US" dirty="0"/>
              <a:t>Errata</a:t>
            </a:r>
          </a:p>
        </p:txBody>
      </p:sp>
      <p:sp>
        <p:nvSpPr>
          <p:cNvPr id="3" name="Content Placeholder 2">
            <a:extLst>
              <a:ext uri="{FF2B5EF4-FFF2-40B4-BE49-F238E27FC236}">
                <a16:creationId xmlns:a16="http://schemas.microsoft.com/office/drawing/2014/main" id="{C0161380-1E91-4000-B21F-1925F1CB397B}"/>
              </a:ext>
            </a:extLst>
          </p:cNvPr>
          <p:cNvSpPr>
            <a:spLocks noGrp="1"/>
          </p:cNvSpPr>
          <p:nvPr>
            <p:ph idx="1"/>
          </p:nvPr>
        </p:nvSpPr>
        <p:spPr>
          <a:xfrm>
            <a:off x="818712" y="2222287"/>
            <a:ext cx="10554574" cy="3867524"/>
          </a:xfrm>
        </p:spPr>
        <p:txBody>
          <a:bodyPr/>
          <a:lstStyle/>
          <a:p>
            <a:r>
              <a:rPr lang="en-US" dirty="0"/>
              <a:t>Link to talk: </a:t>
            </a:r>
            <a:r>
              <a:rPr lang="en-US" dirty="0">
                <a:hlinkClick r:id="rId2"/>
              </a:rPr>
              <a:t>https://youtu.be/F_Riqjdh2oM</a:t>
            </a:r>
            <a:r>
              <a:rPr lang="en-US" dirty="0"/>
              <a:t> </a:t>
            </a:r>
          </a:p>
          <a:p>
            <a:r>
              <a:rPr lang="en-US" dirty="0"/>
              <a:t>At 0m54s in the talk I claimed quantum annealing and the gate model "might be equivalent, but the jury's still out on that"; this statement is not quite correct, and you can read more about the topic </a:t>
            </a:r>
            <a:r>
              <a:rPr lang="en-US" dirty="0">
                <a:hlinkClick r:id="rId3"/>
              </a:rPr>
              <a:t>here</a:t>
            </a:r>
            <a:r>
              <a:rPr lang="en-US" dirty="0"/>
              <a:t>.</a:t>
            </a:r>
          </a:p>
          <a:p>
            <a:r>
              <a:rPr lang="en-US" dirty="0"/>
              <a:t>At 9m54s in the talk (and in an older version of the slides) I claimed all quantum operators are their own inverses; while this is true of all the operators in this presentation, it is not true in general.</a:t>
            </a:r>
          </a:p>
          <a:p>
            <a:r>
              <a:rPr lang="en-US" dirty="0"/>
              <a:t>At 1h8m25s in the talk I failed to understand a student’s question about how we know the entangled </a:t>
            </a:r>
            <a:r>
              <a:rPr lang="en-US" dirty="0" err="1"/>
              <a:t>qbits</a:t>
            </a:r>
            <a:r>
              <a:rPr lang="en-US" dirty="0"/>
              <a:t> decide how they will collapse at time of measurement, rather than entanglement; this should have been answered with a reference to Bell test experiments.</a:t>
            </a:r>
          </a:p>
        </p:txBody>
      </p:sp>
    </p:spTree>
    <p:extLst>
      <p:ext uri="{BB962C8B-B14F-4D97-AF65-F5344CB8AC3E}">
        <p14:creationId xmlns:p14="http://schemas.microsoft.com/office/powerpoint/2010/main" val="292083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A058-51FD-46A0-B37B-F19E31426E85}"/>
              </a:ext>
            </a:extLst>
          </p:cNvPr>
          <p:cNvSpPr>
            <a:spLocks noGrp="1"/>
          </p:cNvSpPr>
          <p:nvPr>
            <p:ph type="title"/>
          </p:nvPr>
        </p:nvSpPr>
        <p:spPr/>
        <p:txBody>
          <a:bodyPr/>
          <a:lstStyle/>
          <a:p>
            <a:r>
              <a:rPr lang="en-US" dirty="0"/>
              <a:t>The Deutsch oracle</a:t>
            </a:r>
          </a:p>
        </p:txBody>
      </p:sp>
      <p:sp>
        <p:nvSpPr>
          <p:cNvPr id="3" name="Content Placeholder 2">
            <a:extLst>
              <a:ext uri="{FF2B5EF4-FFF2-40B4-BE49-F238E27FC236}">
                <a16:creationId xmlns:a16="http://schemas.microsoft.com/office/drawing/2014/main" id="{8FD62EF0-61D2-47A1-B451-AAC9A10B909A}"/>
              </a:ext>
            </a:extLst>
          </p:cNvPr>
          <p:cNvSpPr>
            <a:spLocks noGrp="1"/>
          </p:cNvSpPr>
          <p:nvPr>
            <p:ph idx="1"/>
          </p:nvPr>
        </p:nvSpPr>
        <p:spPr/>
        <p:txBody>
          <a:bodyPr/>
          <a:lstStyle/>
          <a:p>
            <a:r>
              <a:rPr lang="en-US" dirty="0"/>
              <a:t>How can it be done in a single query!? Superposition!</a:t>
            </a:r>
          </a:p>
          <a:p>
            <a:r>
              <a:rPr lang="en-US" dirty="0"/>
              <a:t>First, we must define what each of the four functions look like on a quantum computer</a:t>
            </a:r>
          </a:p>
          <a:p>
            <a:pPr lvl="1"/>
            <a:r>
              <a:rPr lang="en-US" dirty="0"/>
              <a:t>We have an immediate problem with the constant functions</a:t>
            </a:r>
          </a:p>
        </p:txBody>
      </p:sp>
    </p:spTree>
    <p:extLst>
      <p:ext uri="{BB962C8B-B14F-4D97-AF65-F5344CB8AC3E}">
        <p14:creationId xmlns:p14="http://schemas.microsoft.com/office/powerpoint/2010/main" val="2520859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368B-B84B-4817-9DBD-8DC6F38EF230}"/>
              </a:ext>
            </a:extLst>
          </p:cNvPr>
          <p:cNvSpPr>
            <a:spLocks noGrp="1"/>
          </p:cNvSpPr>
          <p:nvPr>
            <p:ph type="title"/>
          </p:nvPr>
        </p:nvSpPr>
        <p:spPr/>
        <p:txBody>
          <a:bodyPr/>
          <a:lstStyle/>
          <a:p>
            <a:r>
              <a:rPr lang="en-US"/>
              <a:t>Reversable-izing non-reversible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4F607B-FEC1-4306-97D8-899907C3F4A2}"/>
                  </a:ext>
                </a:extLst>
              </p:cNvPr>
              <p:cNvSpPr>
                <a:spLocks noGrp="1"/>
              </p:cNvSpPr>
              <p:nvPr>
                <p:ph idx="1"/>
              </p:nvPr>
            </p:nvSpPr>
            <p:spPr>
              <a:xfrm>
                <a:off x="818712" y="2222288"/>
                <a:ext cx="10554574" cy="1101938"/>
              </a:xfrm>
            </p:spPr>
            <p:txBody>
              <a:bodyPr/>
              <a:lstStyle/>
              <a:p>
                <a:r>
                  <a:rPr lang="en-US"/>
                  <a:t>We often need to compute non-reversible functions on quantum computers</a:t>
                </a:r>
              </a:p>
              <a:p>
                <a:r>
                  <a:rPr lang="en-US"/>
                  <a:t>There is a standard solution! Consider non-reversible function </a:t>
                </a:r>
                <a14:m>
                  <m:oMath xmlns:m="http://schemas.openxmlformats.org/officeDocument/2006/math">
                    <m:r>
                      <a:rPr lang="en-US" b="0" i="1" smtClean="0">
                        <a:latin typeface="Cambria Math" panose="02040503050406030204" pitchFamily="18" charset="0"/>
                      </a:rPr>
                      <m:t>𝑓</m:t>
                    </m:r>
                  </m:oMath>
                </a14:m>
                <a:r>
                  <a:rPr lang="en-US"/>
                  <a:t>:</a:t>
                </a:r>
              </a:p>
            </p:txBody>
          </p:sp>
        </mc:Choice>
        <mc:Fallback xmlns="">
          <p:sp>
            <p:nvSpPr>
              <p:cNvPr id="3" name="Content Placeholder 2">
                <a:extLst>
                  <a:ext uri="{FF2B5EF4-FFF2-40B4-BE49-F238E27FC236}">
                    <a16:creationId xmlns:a16="http://schemas.microsoft.com/office/drawing/2014/main" id="{4E4F607B-FEC1-4306-97D8-899907C3F4A2}"/>
                  </a:ext>
                </a:extLst>
              </p:cNvPr>
              <p:cNvSpPr>
                <a:spLocks noGrp="1" noRot="1" noChangeAspect="1" noMove="1" noResize="1" noEditPoints="1" noAdjustHandles="1" noChangeArrowheads="1" noChangeShapeType="1" noTextEdit="1"/>
              </p:cNvSpPr>
              <p:nvPr>
                <p:ph idx="1"/>
              </p:nvPr>
            </p:nvSpPr>
            <p:spPr>
              <a:xfrm>
                <a:off x="818712" y="2222288"/>
                <a:ext cx="10554574" cy="1101938"/>
              </a:xfrm>
              <a:blipFill>
                <a:blip r:embed="rId2"/>
                <a:stretch>
                  <a:fillRect/>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4DE1BC95-01FA-4394-B795-14ED3BDE7F52}"/>
              </a:ext>
            </a:extLst>
          </p:cNvPr>
          <p:cNvCxnSpPr/>
          <p:nvPr/>
        </p:nvCxnSpPr>
        <p:spPr>
          <a:xfrm>
            <a:off x="2071196" y="4196896"/>
            <a:ext cx="2060027"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75722-1BF6-4E26-9D29-3C104E7723D4}"/>
              </a:ext>
            </a:extLst>
          </p:cNvPr>
          <p:cNvCxnSpPr/>
          <p:nvPr/>
        </p:nvCxnSpPr>
        <p:spPr>
          <a:xfrm>
            <a:off x="2071196" y="4748689"/>
            <a:ext cx="2060027"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358BE25-9A1E-41A1-A09A-8268B17625D6}"/>
              </a:ext>
            </a:extLst>
          </p:cNvPr>
          <p:cNvSpPr/>
          <p:nvPr/>
        </p:nvSpPr>
        <p:spPr>
          <a:xfrm>
            <a:off x="2872608" y="3808508"/>
            <a:ext cx="457200" cy="1281269"/>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BB</a:t>
            </a:r>
          </a:p>
        </p:txBody>
      </p:sp>
      <p:sp>
        <p:nvSpPr>
          <p:cNvPr id="7" name="TextBox 6">
            <a:extLst>
              <a:ext uri="{FF2B5EF4-FFF2-40B4-BE49-F238E27FC236}">
                <a16:creationId xmlns:a16="http://schemas.microsoft.com/office/drawing/2014/main" id="{DCEF7FA2-3AE3-4A9C-B28B-D361D8C16F9F}"/>
              </a:ext>
            </a:extLst>
          </p:cNvPr>
          <p:cNvSpPr txBox="1"/>
          <p:nvPr/>
        </p:nvSpPr>
        <p:spPr>
          <a:xfrm>
            <a:off x="1249624" y="4564023"/>
            <a:ext cx="930615" cy="369332"/>
          </a:xfrm>
          <a:prstGeom prst="rect">
            <a:avLst/>
          </a:prstGeom>
          <a:noFill/>
        </p:spPr>
        <p:txBody>
          <a:bodyPr wrap="square" rtlCol="0">
            <a:spAutoFit/>
          </a:bodyPr>
          <a:lstStyle/>
          <a:p>
            <a:r>
              <a:rPr lang="en-US"/>
              <a:t>Target</a:t>
            </a:r>
          </a:p>
        </p:txBody>
      </p:sp>
      <p:sp>
        <p:nvSpPr>
          <p:cNvPr id="8" name="TextBox 7">
            <a:extLst>
              <a:ext uri="{FF2B5EF4-FFF2-40B4-BE49-F238E27FC236}">
                <a16:creationId xmlns:a16="http://schemas.microsoft.com/office/drawing/2014/main" id="{949AA02C-C690-48DE-A009-218109E5C362}"/>
              </a:ext>
            </a:extLst>
          </p:cNvPr>
          <p:cNvSpPr txBox="1"/>
          <p:nvPr/>
        </p:nvSpPr>
        <p:spPr>
          <a:xfrm>
            <a:off x="1140580" y="4016939"/>
            <a:ext cx="1019504" cy="646331"/>
          </a:xfrm>
          <a:prstGeom prst="rect">
            <a:avLst/>
          </a:prstGeom>
          <a:noFill/>
        </p:spPr>
        <p:txBody>
          <a:bodyPr wrap="square" rtlCol="0">
            <a:spAutoFit/>
          </a:bodyPr>
          <a:lstStyle/>
          <a:p>
            <a:r>
              <a:rPr lang="en-US"/>
              <a:t>Control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4FE451F-7397-40FB-8DB1-F54CE14A021A}"/>
                  </a:ext>
                </a:extLst>
              </p:cNvPr>
              <p:cNvSpPr txBox="1"/>
              <p:nvPr/>
            </p:nvSpPr>
            <p:spPr>
              <a:xfrm>
                <a:off x="2043025" y="3875936"/>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11" name="TextBox 10">
                <a:extLst>
                  <a:ext uri="{FF2B5EF4-FFF2-40B4-BE49-F238E27FC236}">
                    <a16:creationId xmlns:a16="http://schemas.microsoft.com/office/drawing/2014/main" id="{F4FE451F-7397-40FB-8DB1-F54CE14A021A}"/>
                  </a:ext>
                </a:extLst>
              </p:cNvPr>
              <p:cNvSpPr txBox="1">
                <a:spLocks noRot="1" noChangeAspect="1" noMove="1" noResize="1" noEditPoints="1" noAdjustHandles="1" noChangeArrowheads="1" noChangeShapeType="1" noTextEdit="1"/>
              </p:cNvSpPr>
              <p:nvPr/>
            </p:nvSpPr>
            <p:spPr>
              <a:xfrm>
                <a:off x="2043025" y="3875936"/>
                <a:ext cx="333040" cy="276999"/>
              </a:xfrm>
              <a:prstGeom prst="rect">
                <a:avLst/>
              </a:prstGeom>
              <a:blipFill>
                <a:blip r:embed="rId3"/>
                <a:stretch>
                  <a:fillRect l="-63636" t="-175556" r="-165455"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2E02308-9D9F-4211-B90A-BC74A4E3E13A}"/>
                  </a:ext>
                </a:extLst>
              </p:cNvPr>
              <p:cNvSpPr txBox="1"/>
              <p:nvPr/>
            </p:nvSpPr>
            <p:spPr>
              <a:xfrm>
                <a:off x="2051039" y="4414421"/>
                <a:ext cx="3378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y</m:t>
                          </m:r>
                        </m:e>
                      </m:d>
                    </m:oMath>
                  </m:oMathPara>
                </a14:m>
                <a:endParaRPr lang="en-US"/>
              </a:p>
            </p:txBody>
          </p:sp>
        </mc:Choice>
        <mc:Fallback xmlns="">
          <p:sp>
            <p:nvSpPr>
              <p:cNvPr id="12" name="TextBox 11">
                <a:extLst>
                  <a:ext uri="{FF2B5EF4-FFF2-40B4-BE49-F238E27FC236}">
                    <a16:creationId xmlns:a16="http://schemas.microsoft.com/office/drawing/2014/main" id="{92E02308-9D9F-4211-B90A-BC74A4E3E13A}"/>
                  </a:ext>
                </a:extLst>
              </p:cNvPr>
              <p:cNvSpPr txBox="1">
                <a:spLocks noRot="1" noChangeAspect="1" noMove="1" noResize="1" noEditPoints="1" noAdjustHandles="1" noChangeArrowheads="1" noChangeShapeType="1" noTextEdit="1"/>
              </p:cNvSpPr>
              <p:nvPr/>
            </p:nvSpPr>
            <p:spPr>
              <a:xfrm>
                <a:off x="2051039" y="4414421"/>
                <a:ext cx="337848" cy="276999"/>
              </a:xfrm>
              <a:prstGeom prst="rect">
                <a:avLst/>
              </a:prstGeom>
              <a:blipFill>
                <a:blip r:embed="rId4"/>
                <a:stretch>
                  <a:fillRect l="-60714" t="-169565" r="-162500"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3043AF9-6F15-488C-B847-9A556698DBB0}"/>
                  </a:ext>
                </a:extLst>
              </p:cNvPr>
              <p:cNvSpPr txBox="1"/>
              <p:nvPr/>
            </p:nvSpPr>
            <p:spPr>
              <a:xfrm>
                <a:off x="3412576" y="4443055"/>
                <a:ext cx="12595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y</m:t>
                          </m:r>
                          <m:r>
                            <m:rPr>
                              <m:nor/>
                            </m:rPr>
                            <a:rPr lang="en-US" b="1" i="0" smtClean="0">
                              <a:latin typeface="Cambria Math" panose="02040503050406030204" pitchFamily="18" charset="0"/>
                            </a:rPr>
                            <m:t> </m:t>
                          </m:r>
                          <m:r>
                            <m:rPr>
                              <m:nor/>
                            </m:rPr>
                            <a:rPr lang="en-US" b="1"/>
                            <m:t>⊕</m:t>
                          </m:r>
                          <m:r>
                            <a:rPr lang="en-US" b="0" i="1" smtClean="0">
                              <a:latin typeface="Cambria Math" panose="02040503050406030204" pitchFamily="18" charset="0"/>
                            </a:rPr>
                            <m:t> </m:t>
                          </m:r>
                          <m:r>
                            <a:rPr lang="en-US" i="1">
                              <a:latin typeface="Cambria Math" panose="02040503050406030204" pitchFamily="18" charset="0"/>
                            </a:rPr>
                            <m:t>𝑓</m:t>
                          </m:r>
                          <m:r>
                            <a:rPr lang="en-US" i="1">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x</m:t>
                              </m:r>
                            </m:e>
                          </m:d>
                          <m:r>
                            <a:rPr lang="en-US" i="1">
                              <a:latin typeface="Cambria Math" panose="02040503050406030204" pitchFamily="18" charset="0"/>
                            </a:rPr>
                            <m:t>)</m:t>
                          </m:r>
                        </m:e>
                      </m:d>
                    </m:oMath>
                  </m:oMathPara>
                </a14:m>
                <a:endParaRPr lang="en-US"/>
              </a:p>
            </p:txBody>
          </p:sp>
        </mc:Choice>
        <mc:Fallback xmlns="">
          <p:sp>
            <p:nvSpPr>
              <p:cNvPr id="14" name="TextBox 13">
                <a:extLst>
                  <a:ext uri="{FF2B5EF4-FFF2-40B4-BE49-F238E27FC236}">
                    <a16:creationId xmlns:a16="http://schemas.microsoft.com/office/drawing/2014/main" id="{B3043AF9-6F15-488C-B847-9A556698DBB0}"/>
                  </a:ext>
                </a:extLst>
              </p:cNvPr>
              <p:cNvSpPr txBox="1">
                <a:spLocks noRot="1" noChangeAspect="1" noMove="1" noResize="1" noEditPoints="1" noAdjustHandles="1" noChangeArrowheads="1" noChangeShapeType="1" noTextEdit="1"/>
              </p:cNvSpPr>
              <p:nvPr/>
            </p:nvSpPr>
            <p:spPr>
              <a:xfrm>
                <a:off x="3412576" y="4443055"/>
                <a:ext cx="1259511" cy="276999"/>
              </a:xfrm>
              <a:prstGeom prst="rect">
                <a:avLst/>
              </a:prstGeom>
              <a:blipFill>
                <a:blip r:embed="rId5"/>
                <a:stretch>
                  <a:fillRect l="-5825" t="-175556" r="-44660"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37B6C12-84B2-4078-B794-B05B6C38B917}"/>
                  </a:ext>
                </a:extLst>
              </p:cNvPr>
              <p:cNvSpPr txBox="1"/>
              <p:nvPr/>
            </p:nvSpPr>
            <p:spPr>
              <a:xfrm>
                <a:off x="3826351" y="3880151"/>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15" name="TextBox 14">
                <a:extLst>
                  <a:ext uri="{FF2B5EF4-FFF2-40B4-BE49-F238E27FC236}">
                    <a16:creationId xmlns:a16="http://schemas.microsoft.com/office/drawing/2014/main" id="{337B6C12-84B2-4078-B794-B05B6C38B917}"/>
                  </a:ext>
                </a:extLst>
              </p:cNvPr>
              <p:cNvSpPr txBox="1">
                <a:spLocks noRot="1" noChangeAspect="1" noMove="1" noResize="1" noEditPoints="1" noAdjustHandles="1" noChangeArrowheads="1" noChangeShapeType="1" noTextEdit="1"/>
              </p:cNvSpPr>
              <p:nvPr/>
            </p:nvSpPr>
            <p:spPr>
              <a:xfrm>
                <a:off x="3826351" y="3880151"/>
                <a:ext cx="333040" cy="276999"/>
              </a:xfrm>
              <a:prstGeom prst="rect">
                <a:avLst/>
              </a:prstGeom>
              <a:blipFill>
                <a:blip r:embed="rId6"/>
                <a:stretch>
                  <a:fillRect l="-66667" t="-175556" r="-168519" b="-271111"/>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6A01F98B-F03D-40BE-A43C-2B80855B4735}"/>
              </a:ext>
            </a:extLst>
          </p:cNvPr>
          <p:cNvCxnSpPr/>
          <p:nvPr/>
        </p:nvCxnSpPr>
        <p:spPr>
          <a:xfrm>
            <a:off x="7055191" y="4190989"/>
            <a:ext cx="2060027"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031D4B9-2503-4AA8-872B-C6438AD1768D}"/>
              </a:ext>
            </a:extLst>
          </p:cNvPr>
          <p:cNvCxnSpPr/>
          <p:nvPr/>
        </p:nvCxnSpPr>
        <p:spPr>
          <a:xfrm>
            <a:off x="7055191" y="4742782"/>
            <a:ext cx="2060027"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1AE7BEC-493A-4A52-BF39-659EFD97585A}"/>
              </a:ext>
            </a:extLst>
          </p:cNvPr>
          <p:cNvSpPr/>
          <p:nvPr/>
        </p:nvSpPr>
        <p:spPr>
          <a:xfrm>
            <a:off x="7856603" y="3802601"/>
            <a:ext cx="457200" cy="1281269"/>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BB</a:t>
            </a:r>
          </a:p>
        </p:txBody>
      </p:sp>
      <p:sp>
        <p:nvSpPr>
          <p:cNvPr id="19" name="TextBox 18">
            <a:extLst>
              <a:ext uri="{FF2B5EF4-FFF2-40B4-BE49-F238E27FC236}">
                <a16:creationId xmlns:a16="http://schemas.microsoft.com/office/drawing/2014/main" id="{564DF110-E3DF-4C85-B68E-808831A6953D}"/>
              </a:ext>
            </a:extLst>
          </p:cNvPr>
          <p:cNvSpPr txBox="1"/>
          <p:nvPr/>
        </p:nvSpPr>
        <p:spPr>
          <a:xfrm>
            <a:off x="6233619" y="4558116"/>
            <a:ext cx="930615" cy="369332"/>
          </a:xfrm>
          <a:prstGeom prst="rect">
            <a:avLst/>
          </a:prstGeom>
          <a:noFill/>
        </p:spPr>
        <p:txBody>
          <a:bodyPr wrap="square" rtlCol="0">
            <a:spAutoFit/>
          </a:bodyPr>
          <a:lstStyle/>
          <a:p>
            <a:r>
              <a:rPr lang="en-US"/>
              <a:t>Target</a:t>
            </a:r>
          </a:p>
        </p:txBody>
      </p:sp>
      <p:sp>
        <p:nvSpPr>
          <p:cNvPr id="20" name="TextBox 19">
            <a:extLst>
              <a:ext uri="{FF2B5EF4-FFF2-40B4-BE49-F238E27FC236}">
                <a16:creationId xmlns:a16="http://schemas.microsoft.com/office/drawing/2014/main" id="{795B52E3-B9EF-4EEB-BAD6-D62BF608B744}"/>
              </a:ext>
            </a:extLst>
          </p:cNvPr>
          <p:cNvSpPr txBox="1"/>
          <p:nvPr/>
        </p:nvSpPr>
        <p:spPr>
          <a:xfrm>
            <a:off x="6124575" y="4011032"/>
            <a:ext cx="1019504" cy="646331"/>
          </a:xfrm>
          <a:prstGeom prst="rect">
            <a:avLst/>
          </a:prstGeom>
          <a:noFill/>
        </p:spPr>
        <p:txBody>
          <a:bodyPr wrap="square" rtlCol="0">
            <a:spAutoFit/>
          </a:bodyPr>
          <a:lstStyle/>
          <a:p>
            <a:r>
              <a:rPr lang="en-US"/>
              <a:t>Control	</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6845773-C3AE-42D1-BCF2-157A2220612D}"/>
                  </a:ext>
                </a:extLst>
              </p:cNvPr>
              <p:cNvSpPr txBox="1"/>
              <p:nvPr/>
            </p:nvSpPr>
            <p:spPr>
              <a:xfrm>
                <a:off x="7027020" y="3870029"/>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21" name="TextBox 20">
                <a:extLst>
                  <a:ext uri="{FF2B5EF4-FFF2-40B4-BE49-F238E27FC236}">
                    <a16:creationId xmlns:a16="http://schemas.microsoft.com/office/drawing/2014/main" id="{76845773-C3AE-42D1-BCF2-157A2220612D}"/>
                  </a:ext>
                </a:extLst>
              </p:cNvPr>
              <p:cNvSpPr txBox="1">
                <a:spLocks noRot="1" noChangeAspect="1" noMove="1" noResize="1" noEditPoints="1" noAdjustHandles="1" noChangeArrowheads="1" noChangeShapeType="1" noTextEdit="1"/>
              </p:cNvSpPr>
              <p:nvPr/>
            </p:nvSpPr>
            <p:spPr>
              <a:xfrm>
                <a:off x="7027020" y="3870029"/>
                <a:ext cx="333040" cy="276999"/>
              </a:xfrm>
              <a:prstGeom prst="rect">
                <a:avLst/>
              </a:prstGeom>
              <a:blipFill>
                <a:blip r:embed="rId7"/>
                <a:stretch>
                  <a:fillRect l="-66667" t="-175556" r="-168519"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CCC6418-84F3-4447-BFBE-ED0E0702E46B}"/>
                  </a:ext>
                </a:extLst>
              </p:cNvPr>
              <p:cNvSpPr txBox="1"/>
              <p:nvPr/>
            </p:nvSpPr>
            <p:spPr>
              <a:xfrm>
                <a:off x="7035034" y="4408514"/>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0</m:t>
                          </m:r>
                        </m:e>
                      </m:d>
                    </m:oMath>
                  </m:oMathPara>
                </a14:m>
                <a:endParaRPr lang="en-US"/>
              </a:p>
            </p:txBody>
          </p:sp>
        </mc:Choice>
        <mc:Fallback xmlns="">
          <p:sp>
            <p:nvSpPr>
              <p:cNvPr id="22" name="TextBox 21">
                <a:extLst>
                  <a:ext uri="{FF2B5EF4-FFF2-40B4-BE49-F238E27FC236}">
                    <a16:creationId xmlns:a16="http://schemas.microsoft.com/office/drawing/2014/main" id="{CCCC6418-84F3-4447-BFBE-ED0E0702E46B}"/>
                  </a:ext>
                </a:extLst>
              </p:cNvPr>
              <p:cNvSpPr txBox="1">
                <a:spLocks noRot="1" noChangeAspect="1" noMove="1" noResize="1" noEditPoints="1" noAdjustHandles="1" noChangeArrowheads="1" noChangeShapeType="1" noTextEdit="1"/>
              </p:cNvSpPr>
              <p:nvPr/>
            </p:nvSpPr>
            <p:spPr>
              <a:xfrm>
                <a:off x="7035034" y="4408514"/>
                <a:ext cx="349070" cy="276999"/>
              </a:xfrm>
              <a:prstGeom prst="rect">
                <a:avLst/>
              </a:prstGeom>
              <a:blipFill>
                <a:blip r:embed="rId8"/>
                <a:stretch>
                  <a:fillRect l="-56140" t="-169565" r="-161404"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8AE0E6F-AE71-48D7-BD17-C89AFF017D3E}"/>
                  </a:ext>
                </a:extLst>
              </p:cNvPr>
              <p:cNvSpPr txBox="1"/>
              <p:nvPr/>
            </p:nvSpPr>
            <p:spPr>
              <a:xfrm>
                <a:off x="8396571" y="4437148"/>
                <a:ext cx="8154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x</m:t>
                              </m:r>
                            </m:e>
                          </m:d>
                          <m:r>
                            <a:rPr lang="en-US" i="1">
                              <a:latin typeface="Cambria Math" panose="02040503050406030204" pitchFamily="18" charset="0"/>
                            </a:rPr>
                            <m:t>)</m:t>
                          </m:r>
                        </m:e>
                      </m:d>
                    </m:oMath>
                  </m:oMathPara>
                </a14:m>
                <a:endParaRPr lang="en-US"/>
              </a:p>
            </p:txBody>
          </p:sp>
        </mc:Choice>
        <mc:Fallback xmlns="">
          <p:sp>
            <p:nvSpPr>
              <p:cNvPr id="23" name="TextBox 22">
                <a:extLst>
                  <a:ext uri="{FF2B5EF4-FFF2-40B4-BE49-F238E27FC236}">
                    <a16:creationId xmlns:a16="http://schemas.microsoft.com/office/drawing/2014/main" id="{08AE0E6F-AE71-48D7-BD17-C89AFF017D3E}"/>
                  </a:ext>
                </a:extLst>
              </p:cNvPr>
              <p:cNvSpPr txBox="1">
                <a:spLocks noRot="1" noChangeAspect="1" noMove="1" noResize="1" noEditPoints="1" noAdjustHandles="1" noChangeArrowheads="1" noChangeShapeType="1" noTextEdit="1"/>
              </p:cNvSpPr>
              <p:nvPr/>
            </p:nvSpPr>
            <p:spPr>
              <a:xfrm>
                <a:off x="8396571" y="4437148"/>
                <a:ext cx="815480" cy="276999"/>
              </a:xfrm>
              <a:prstGeom prst="rect">
                <a:avLst/>
              </a:prstGeom>
              <a:blipFill>
                <a:blip r:embed="rId9"/>
                <a:stretch>
                  <a:fillRect l="-8955" t="-175556" r="-68657"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F3EAB59-9F76-4000-A674-E32D69DB8B7D}"/>
                  </a:ext>
                </a:extLst>
              </p:cNvPr>
              <p:cNvSpPr txBox="1"/>
              <p:nvPr/>
            </p:nvSpPr>
            <p:spPr>
              <a:xfrm>
                <a:off x="8839652" y="3872112"/>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24" name="TextBox 23">
                <a:extLst>
                  <a:ext uri="{FF2B5EF4-FFF2-40B4-BE49-F238E27FC236}">
                    <a16:creationId xmlns:a16="http://schemas.microsoft.com/office/drawing/2014/main" id="{7F3EAB59-9F76-4000-A674-E32D69DB8B7D}"/>
                  </a:ext>
                </a:extLst>
              </p:cNvPr>
              <p:cNvSpPr txBox="1">
                <a:spLocks noRot="1" noChangeAspect="1" noMove="1" noResize="1" noEditPoints="1" noAdjustHandles="1" noChangeArrowheads="1" noChangeShapeType="1" noTextEdit="1"/>
              </p:cNvSpPr>
              <p:nvPr/>
            </p:nvSpPr>
            <p:spPr>
              <a:xfrm>
                <a:off x="8839652" y="3872112"/>
                <a:ext cx="333040" cy="276999"/>
              </a:xfrm>
              <a:prstGeom prst="rect">
                <a:avLst/>
              </a:prstGeom>
              <a:blipFill>
                <a:blip r:embed="rId10"/>
                <a:stretch>
                  <a:fillRect l="-63636" t="-169565" r="-165455"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D482A886-7F33-4F21-BFAC-88AA503E0B7E}"/>
                  </a:ext>
                </a:extLst>
              </p:cNvPr>
              <p:cNvSpPr txBox="1">
                <a:spLocks/>
              </p:cNvSpPr>
              <p:nvPr/>
            </p:nvSpPr>
            <p:spPr>
              <a:xfrm>
                <a:off x="810000" y="5472258"/>
                <a:ext cx="10554574" cy="110193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We </a:t>
                </a:r>
                <a:r>
                  <a:rPr lang="en-US" dirty="0" err="1"/>
                  <a:t>xor</a:t>
                </a:r>
                <a:r>
                  <a:rPr lang="en-US" dirty="0"/>
                  <a:t> the function output with the target </a:t>
                </a:r>
                <a:r>
                  <a:rPr lang="en-US" dirty="0" err="1"/>
                  <a:t>qbit</a:t>
                </a:r>
                <a:r>
                  <a:rPr lang="en-US" dirty="0"/>
                  <a:t>, leaving the control </a:t>
                </a:r>
                <a:r>
                  <a:rPr lang="en-US" dirty="0" err="1"/>
                  <a:t>qbit</a:t>
                </a:r>
                <a:r>
                  <a:rPr lang="en-US" dirty="0"/>
                  <a:t> unchanged</a:t>
                </a:r>
              </a:p>
              <a:p>
                <a:r>
                  <a:rPr lang="en-US" dirty="0"/>
                  <a:t>Think of the target </a:t>
                </a:r>
                <a:r>
                  <a:rPr lang="en-US" dirty="0" err="1"/>
                  <a:t>qbit</a:t>
                </a:r>
                <a:r>
                  <a:rPr lang="en-US" dirty="0"/>
                  <a:t> as an out-parameter for the function </a:t>
                </a:r>
                <a14:m>
                  <m:oMath xmlns:m="http://schemas.openxmlformats.org/officeDocument/2006/math">
                    <m:r>
                      <a:rPr lang="en-US" b="0" i="1" smtClean="0">
                        <a:latin typeface="Cambria Math" panose="02040503050406030204" pitchFamily="18" charset="0"/>
                      </a:rPr>
                      <m:t>𝑓</m:t>
                    </m:r>
                  </m:oMath>
                </a14:m>
                <a:endParaRPr lang="en-US" dirty="0"/>
              </a:p>
            </p:txBody>
          </p:sp>
        </mc:Choice>
        <mc:Fallback xmlns="">
          <p:sp>
            <p:nvSpPr>
              <p:cNvPr id="25" name="Content Placeholder 2">
                <a:extLst>
                  <a:ext uri="{FF2B5EF4-FFF2-40B4-BE49-F238E27FC236}">
                    <a16:creationId xmlns:a16="http://schemas.microsoft.com/office/drawing/2014/main" id="{D482A886-7F33-4F21-BFAC-88AA503E0B7E}"/>
                  </a:ext>
                </a:extLst>
              </p:cNvPr>
              <p:cNvSpPr txBox="1">
                <a:spLocks noRot="1" noChangeAspect="1" noMove="1" noResize="1" noEditPoints="1" noAdjustHandles="1" noChangeArrowheads="1" noChangeShapeType="1" noTextEdit="1"/>
              </p:cNvSpPr>
              <p:nvPr/>
            </p:nvSpPr>
            <p:spPr>
              <a:xfrm>
                <a:off x="810000" y="5472258"/>
                <a:ext cx="10554574" cy="1101938"/>
              </a:xfrm>
              <a:prstGeom prst="rect">
                <a:avLst/>
              </a:prstGeom>
              <a:blipFill>
                <a:blip r:embed="rId11"/>
                <a:stretch>
                  <a:fillRect/>
                </a:stretch>
              </a:blipFill>
              <a:effectLst>
                <a:outerShdw blurRad="50800" dir="14400000">
                  <a:srgbClr val="000000">
                    <a:alpha val="4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864417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B19E-7930-4A2A-9AA5-4AE784000F7B}"/>
              </a:ext>
            </a:extLst>
          </p:cNvPr>
          <p:cNvSpPr>
            <a:spLocks noGrp="1"/>
          </p:cNvSpPr>
          <p:nvPr>
            <p:ph type="title"/>
          </p:nvPr>
        </p:nvSpPr>
        <p:spPr/>
        <p:txBody>
          <a:bodyPr/>
          <a:lstStyle/>
          <a:p>
            <a:r>
              <a:rPr lang="en-US"/>
              <a:t>The Deutsch oracle: constant-0</a:t>
            </a:r>
          </a:p>
        </p:txBody>
      </p:sp>
      <p:sp>
        <p:nvSpPr>
          <p:cNvPr id="9" name="TextBox 8">
            <a:extLst>
              <a:ext uri="{FF2B5EF4-FFF2-40B4-BE49-F238E27FC236}">
                <a16:creationId xmlns:a16="http://schemas.microsoft.com/office/drawing/2014/main" id="{DBE80569-FDD9-4B20-9A97-AC7837A10DFE}"/>
              </a:ext>
            </a:extLst>
          </p:cNvPr>
          <p:cNvSpPr txBox="1"/>
          <p:nvPr/>
        </p:nvSpPr>
        <p:spPr>
          <a:xfrm>
            <a:off x="1891466" y="3899554"/>
            <a:ext cx="1002630" cy="369332"/>
          </a:xfrm>
          <a:prstGeom prst="rect">
            <a:avLst/>
          </a:prstGeom>
          <a:noFill/>
        </p:spPr>
        <p:txBody>
          <a:bodyPr wrap="square" rtlCol="0">
            <a:spAutoFit/>
          </a:bodyPr>
          <a:lstStyle/>
          <a:p>
            <a:r>
              <a:rPr lang="en-US"/>
              <a:t>Control</a:t>
            </a:r>
          </a:p>
        </p:txBody>
      </p:sp>
      <p:sp>
        <p:nvSpPr>
          <p:cNvPr id="10" name="TextBox 9">
            <a:extLst>
              <a:ext uri="{FF2B5EF4-FFF2-40B4-BE49-F238E27FC236}">
                <a16:creationId xmlns:a16="http://schemas.microsoft.com/office/drawing/2014/main" id="{B2ACBA3E-C110-46F5-B3AB-A03566E5B566}"/>
              </a:ext>
            </a:extLst>
          </p:cNvPr>
          <p:cNvSpPr txBox="1"/>
          <p:nvPr/>
        </p:nvSpPr>
        <p:spPr>
          <a:xfrm>
            <a:off x="1990725" y="4669575"/>
            <a:ext cx="903371" cy="369332"/>
          </a:xfrm>
          <a:prstGeom prst="rect">
            <a:avLst/>
          </a:prstGeom>
          <a:noFill/>
        </p:spPr>
        <p:txBody>
          <a:bodyPr wrap="square" rtlCol="0">
            <a:spAutoFit/>
          </a:bodyPr>
          <a:lstStyle/>
          <a:p>
            <a:r>
              <a:rPr lang="en-US"/>
              <a:t>Target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78F0F5-E9B2-4FC0-80EC-B53CC626DFBA}"/>
                  </a:ext>
                </a:extLst>
              </p:cNvPr>
              <p:cNvSpPr txBox="1"/>
              <p:nvPr/>
            </p:nvSpPr>
            <p:spPr>
              <a:xfrm>
                <a:off x="2872457"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20" name="TextBox 19">
                <a:extLst>
                  <a:ext uri="{FF2B5EF4-FFF2-40B4-BE49-F238E27FC236}">
                    <a16:creationId xmlns:a16="http://schemas.microsoft.com/office/drawing/2014/main" id="{5B78F0F5-E9B2-4FC0-80EC-B53CC626DFBA}"/>
                  </a:ext>
                </a:extLst>
              </p:cNvPr>
              <p:cNvSpPr txBox="1">
                <a:spLocks noRot="1" noChangeAspect="1" noMove="1" noResize="1" noEditPoints="1" noAdjustHandles="1" noChangeArrowheads="1" noChangeShapeType="1" noTextEdit="1"/>
              </p:cNvSpPr>
              <p:nvPr/>
            </p:nvSpPr>
            <p:spPr>
              <a:xfrm>
                <a:off x="2872457" y="3761054"/>
                <a:ext cx="333040" cy="276999"/>
              </a:xfrm>
              <a:prstGeom prst="rect">
                <a:avLst/>
              </a:prstGeom>
              <a:blipFill>
                <a:blip r:embed="rId3"/>
                <a:stretch>
                  <a:fillRect l="-63636" t="-175556" r="-165455"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2F3B7C4-1FF8-467D-8545-A2EBDAD575EC}"/>
                  </a:ext>
                </a:extLst>
              </p:cNvPr>
              <p:cNvSpPr txBox="1"/>
              <p:nvPr/>
            </p:nvSpPr>
            <p:spPr>
              <a:xfrm>
                <a:off x="2875355" y="4531690"/>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0</m:t>
                          </m:r>
                        </m:e>
                      </m:d>
                    </m:oMath>
                  </m:oMathPara>
                </a14:m>
                <a:endParaRPr lang="en-US"/>
              </a:p>
            </p:txBody>
          </p:sp>
        </mc:Choice>
        <mc:Fallback xmlns="">
          <p:sp>
            <p:nvSpPr>
              <p:cNvPr id="21" name="TextBox 20">
                <a:extLst>
                  <a:ext uri="{FF2B5EF4-FFF2-40B4-BE49-F238E27FC236}">
                    <a16:creationId xmlns:a16="http://schemas.microsoft.com/office/drawing/2014/main" id="{42F3B7C4-1FF8-467D-8545-A2EBDAD575EC}"/>
                  </a:ext>
                </a:extLst>
              </p:cNvPr>
              <p:cNvSpPr txBox="1">
                <a:spLocks noRot="1" noChangeAspect="1" noMove="1" noResize="1" noEditPoints="1" noAdjustHandles="1" noChangeArrowheads="1" noChangeShapeType="1" noTextEdit="1"/>
              </p:cNvSpPr>
              <p:nvPr/>
            </p:nvSpPr>
            <p:spPr>
              <a:xfrm>
                <a:off x="2875355" y="4531690"/>
                <a:ext cx="349070" cy="276999"/>
              </a:xfrm>
              <a:prstGeom prst="rect">
                <a:avLst/>
              </a:prstGeom>
              <a:blipFill>
                <a:blip r:embed="rId4"/>
                <a:stretch>
                  <a:fillRect l="-57895" t="-169565" r="-159649"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4E611F7-067C-45A8-B8AF-E716C097356A}"/>
                  </a:ext>
                </a:extLst>
              </p:cNvPr>
              <p:cNvSpPr txBox="1"/>
              <p:nvPr/>
            </p:nvSpPr>
            <p:spPr>
              <a:xfrm>
                <a:off x="8391860"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x</m:t>
                          </m:r>
                        </m:e>
                      </m:d>
                    </m:oMath>
                  </m:oMathPara>
                </a14:m>
                <a:endParaRPr lang="en-US"/>
              </a:p>
            </p:txBody>
          </p:sp>
        </mc:Choice>
        <mc:Fallback xmlns="">
          <p:sp>
            <p:nvSpPr>
              <p:cNvPr id="22" name="TextBox 21">
                <a:extLst>
                  <a:ext uri="{FF2B5EF4-FFF2-40B4-BE49-F238E27FC236}">
                    <a16:creationId xmlns:a16="http://schemas.microsoft.com/office/drawing/2014/main" id="{A4E611F7-067C-45A8-B8AF-E716C097356A}"/>
                  </a:ext>
                </a:extLst>
              </p:cNvPr>
              <p:cNvSpPr txBox="1">
                <a:spLocks noRot="1" noChangeAspect="1" noMove="1" noResize="1" noEditPoints="1" noAdjustHandles="1" noChangeArrowheads="1" noChangeShapeType="1" noTextEdit="1"/>
              </p:cNvSpPr>
              <p:nvPr/>
            </p:nvSpPr>
            <p:spPr>
              <a:xfrm>
                <a:off x="8391860" y="3761054"/>
                <a:ext cx="333040" cy="276999"/>
              </a:xfrm>
              <a:prstGeom prst="rect">
                <a:avLst/>
              </a:prstGeom>
              <a:blipFill>
                <a:blip r:embed="rId5"/>
                <a:stretch>
                  <a:fillRect l="-66667" t="-175556" r="-168519"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6A5561C-F6E2-4988-90BA-317A41C2EE8C}"/>
                  </a:ext>
                </a:extLst>
              </p:cNvPr>
              <p:cNvSpPr txBox="1"/>
              <p:nvPr/>
            </p:nvSpPr>
            <p:spPr>
              <a:xfrm>
                <a:off x="8385355" y="4534618"/>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0</m:t>
                          </m:r>
                        </m:e>
                      </m:d>
                    </m:oMath>
                  </m:oMathPara>
                </a14:m>
                <a:endParaRPr lang="en-US"/>
              </a:p>
            </p:txBody>
          </p:sp>
        </mc:Choice>
        <mc:Fallback xmlns="">
          <p:sp>
            <p:nvSpPr>
              <p:cNvPr id="23" name="TextBox 22">
                <a:extLst>
                  <a:ext uri="{FF2B5EF4-FFF2-40B4-BE49-F238E27FC236}">
                    <a16:creationId xmlns:a16="http://schemas.microsoft.com/office/drawing/2014/main" id="{D6A5561C-F6E2-4988-90BA-317A41C2EE8C}"/>
                  </a:ext>
                </a:extLst>
              </p:cNvPr>
              <p:cNvSpPr txBox="1">
                <a:spLocks noRot="1" noChangeAspect="1" noMove="1" noResize="1" noEditPoints="1" noAdjustHandles="1" noChangeArrowheads="1" noChangeShapeType="1" noTextEdit="1"/>
              </p:cNvSpPr>
              <p:nvPr/>
            </p:nvSpPr>
            <p:spPr>
              <a:xfrm>
                <a:off x="8385355" y="4534618"/>
                <a:ext cx="349070" cy="276999"/>
              </a:xfrm>
              <a:prstGeom prst="rect">
                <a:avLst/>
              </a:prstGeom>
              <a:blipFill>
                <a:blip r:embed="rId6"/>
                <a:stretch>
                  <a:fillRect l="-57895" t="-175556" r="-159649" b="-27111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F7467AC-F84C-4235-9E03-3FE055CB2DEE}"/>
              </a:ext>
            </a:extLst>
          </p:cNvPr>
          <p:cNvSpPr/>
          <p:nvPr/>
        </p:nvSpPr>
        <p:spPr>
          <a:xfrm>
            <a:off x="4456948" y="3069981"/>
            <a:ext cx="2724150" cy="2838445"/>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C91CAA4E-58FE-43CF-9699-7FA8AA5DC3C7}"/>
              </a:ext>
            </a:extLst>
          </p:cNvPr>
          <p:cNvCxnSpPr>
            <a:cxnSpLocks/>
            <a:stCxn id="9" idx="3"/>
          </p:cNvCxnSpPr>
          <p:nvPr/>
        </p:nvCxnSpPr>
        <p:spPr>
          <a:xfrm>
            <a:off x="2894096" y="4084220"/>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241B4C-8E87-47B0-8F64-2BA4F882B129}"/>
              </a:ext>
            </a:extLst>
          </p:cNvPr>
          <p:cNvCxnSpPr>
            <a:cxnSpLocks/>
          </p:cNvCxnSpPr>
          <p:nvPr/>
        </p:nvCxnSpPr>
        <p:spPr>
          <a:xfrm>
            <a:off x="7181098" y="4854241"/>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1374CD-1357-4E0E-BB56-2834869F1257}"/>
              </a:ext>
            </a:extLst>
          </p:cNvPr>
          <p:cNvSpPr txBox="1"/>
          <p:nvPr/>
        </p:nvSpPr>
        <p:spPr>
          <a:xfrm>
            <a:off x="5597420" y="3295992"/>
            <a:ext cx="457201" cy="367124"/>
          </a:xfrm>
          <a:prstGeom prst="rect">
            <a:avLst/>
          </a:prstGeom>
          <a:noFill/>
        </p:spPr>
        <p:txBody>
          <a:bodyPr wrap="square" rtlCol="0">
            <a:spAutoFit/>
          </a:bodyPr>
          <a:lstStyle/>
          <a:p>
            <a:r>
              <a:rPr lang="en-US"/>
              <a:t>BB</a:t>
            </a:r>
          </a:p>
        </p:txBody>
      </p:sp>
      <p:cxnSp>
        <p:nvCxnSpPr>
          <p:cNvPr id="33" name="Straight Connector 32">
            <a:extLst>
              <a:ext uri="{FF2B5EF4-FFF2-40B4-BE49-F238E27FC236}">
                <a16:creationId xmlns:a16="http://schemas.microsoft.com/office/drawing/2014/main" id="{4DADF73D-C0E6-4F36-BD69-4F04D84AC48A}"/>
              </a:ext>
            </a:extLst>
          </p:cNvPr>
          <p:cNvCxnSpPr>
            <a:cxnSpLocks/>
          </p:cNvCxnSpPr>
          <p:nvPr/>
        </p:nvCxnSpPr>
        <p:spPr>
          <a:xfrm>
            <a:off x="7181098" y="4084220"/>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1B58C8-AB87-4F12-8ADB-C8DC14A19383}"/>
              </a:ext>
            </a:extLst>
          </p:cNvPr>
          <p:cNvCxnSpPr>
            <a:cxnSpLocks/>
          </p:cNvCxnSpPr>
          <p:nvPr/>
        </p:nvCxnSpPr>
        <p:spPr>
          <a:xfrm>
            <a:off x="2903621" y="4854241"/>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49D0B63-6071-4DC1-B533-D70ABE0EAECF}"/>
              </a:ext>
            </a:extLst>
          </p:cNvPr>
          <p:cNvCxnSpPr/>
          <p:nvPr/>
        </p:nvCxnSpPr>
        <p:spPr>
          <a:xfrm>
            <a:off x="4456948" y="4084220"/>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CA7C95C-FB14-4558-BAA5-A79AB5523F57}"/>
              </a:ext>
            </a:extLst>
          </p:cNvPr>
          <p:cNvCxnSpPr/>
          <p:nvPr/>
        </p:nvCxnSpPr>
        <p:spPr>
          <a:xfrm>
            <a:off x="4456948" y="4854241"/>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945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B19E-7930-4A2A-9AA5-4AE784000F7B}"/>
              </a:ext>
            </a:extLst>
          </p:cNvPr>
          <p:cNvSpPr>
            <a:spLocks noGrp="1"/>
          </p:cNvSpPr>
          <p:nvPr>
            <p:ph type="title"/>
          </p:nvPr>
        </p:nvSpPr>
        <p:spPr/>
        <p:txBody>
          <a:bodyPr/>
          <a:lstStyle/>
          <a:p>
            <a:r>
              <a:rPr lang="en-US"/>
              <a:t>The Deutsch oracle: constant-1</a:t>
            </a:r>
          </a:p>
        </p:txBody>
      </p:sp>
      <p:sp>
        <p:nvSpPr>
          <p:cNvPr id="42" name="TextBox 41">
            <a:extLst>
              <a:ext uri="{FF2B5EF4-FFF2-40B4-BE49-F238E27FC236}">
                <a16:creationId xmlns:a16="http://schemas.microsoft.com/office/drawing/2014/main" id="{01E20066-0828-4A86-982B-5205C7AFE5BB}"/>
              </a:ext>
            </a:extLst>
          </p:cNvPr>
          <p:cNvSpPr txBox="1"/>
          <p:nvPr/>
        </p:nvSpPr>
        <p:spPr>
          <a:xfrm>
            <a:off x="1891466" y="3899554"/>
            <a:ext cx="1002630" cy="369332"/>
          </a:xfrm>
          <a:prstGeom prst="rect">
            <a:avLst/>
          </a:prstGeom>
          <a:noFill/>
        </p:spPr>
        <p:txBody>
          <a:bodyPr wrap="square" rtlCol="0">
            <a:spAutoFit/>
          </a:bodyPr>
          <a:lstStyle/>
          <a:p>
            <a:r>
              <a:rPr lang="en-US"/>
              <a:t>Control</a:t>
            </a:r>
          </a:p>
        </p:txBody>
      </p:sp>
      <p:sp>
        <p:nvSpPr>
          <p:cNvPr id="43" name="TextBox 42">
            <a:extLst>
              <a:ext uri="{FF2B5EF4-FFF2-40B4-BE49-F238E27FC236}">
                <a16:creationId xmlns:a16="http://schemas.microsoft.com/office/drawing/2014/main" id="{CEA57233-5216-42EA-942E-F0FB1340BE61}"/>
              </a:ext>
            </a:extLst>
          </p:cNvPr>
          <p:cNvSpPr txBox="1"/>
          <p:nvPr/>
        </p:nvSpPr>
        <p:spPr>
          <a:xfrm>
            <a:off x="1990725" y="4669575"/>
            <a:ext cx="903371" cy="369332"/>
          </a:xfrm>
          <a:prstGeom prst="rect">
            <a:avLst/>
          </a:prstGeom>
          <a:noFill/>
        </p:spPr>
        <p:txBody>
          <a:bodyPr wrap="square" rtlCol="0">
            <a:spAutoFit/>
          </a:bodyPr>
          <a:lstStyle/>
          <a:p>
            <a:r>
              <a:rPr lang="en-US"/>
              <a:t>Target</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A91DB29-53B4-4FC0-9C2E-69C68447D849}"/>
                  </a:ext>
                </a:extLst>
              </p:cNvPr>
              <p:cNvSpPr txBox="1"/>
              <p:nvPr/>
            </p:nvSpPr>
            <p:spPr>
              <a:xfrm>
                <a:off x="2872457"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44" name="TextBox 43">
                <a:extLst>
                  <a:ext uri="{FF2B5EF4-FFF2-40B4-BE49-F238E27FC236}">
                    <a16:creationId xmlns:a16="http://schemas.microsoft.com/office/drawing/2014/main" id="{7A91DB29-53B4-4FC0-9C2E-69C68447D849}"/>
                  </a:ext>
                </a:extLst>
              </p:cNvPr>
              <p:cNvSpPr txBox="1">
                <a:spLocks noRot="1" noChangeAspect="1" noMove="1" noResize="1" noEditPoints="1" noAdjustHandles="1" noChangeArrowheads="1" noChangeShapeType="1" noTextEdit="1"/>
              </p:cNvSpPr>
              <p:nvPr/>
            </p:nvSpPr>
            <p:spPr>
              <a:xfrm>
                <a:off x="2872457" y="3761054"/>
                <a:ext cx="333040" cy="276999"/>
              </a:xfrm>
              <a:prstGeom prst="rect">
                <a:avLst/>
              </a:prstGeom>
              <a:blipFill>
                <a:blip r:embed="rId3"/>
                <a:stretch>
                  <a:fillRect l="-63636" t="-175556" r="-165455"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7218834-903C-41C3-AAD2-C9419F8CA559}"/>
                  </a:ext>
                </a:extLst>
              </p:cNvPr>
              <p:cNvSpPr txBox="1"/>
              <p:nvPr/>
            </p:nvSpPr>
            <p:spPr>
              <a:xfrm>
                <a:off x="2875355" y="4531690"/>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0</m:t>
                          </m:r>
                        </m:e>
                      </m:d>
                    </m:oMath>
                  </m:oMathPara>
                </a14:m>
                <a:endParaRPr lang="en-US"/>
              </a:p>
            </p:txBody>
          </p:sp>
        </mc:Choice>
        <mc:Fallback xmlns="">
          <p:sp>
            <p:nvSpPr>
              <p:cNvPr id="45" name="TextBox 44">
                <a:extLst>
                  <a:ext uri="{FF2B5EF4-FFF2-40B4-BE49-F238E27FC236}">
                    <a16:creationId xmlns:a16="http://schemas.microsoft.com/office/drawing/2014/main" id="{37218834-903C-41C3-AAD2-C9419F8CA559}"/>
                  </a:ext>
                </a:extLst>
              </p:cNvPr>
              <p:cNvSpPr txBox="1">
                <a:spLocks noRot="1" noChangeAspect="1" noMove="1" noResize="1" noEditPoints="1" noAdjustHandles="1" noChangeArrowheads="1" noChangeShapeType="1" noTextEdit="1"/>
              </p:cNvSpPr>
              <p:nvPr/>
            </p:nvSpPr>
            <p:spPr>
              <a:xfrm>
                <a:off x="2875355" y="4531690"/>
                <a:ext cx="349070" cy="276999"/>
              </a:xfrm>
              <a:prstGeom prst="rect">
                <a:avLst/>
              </a:prstGeom>
              <a:blipFill>
                <a:blip r:embed="rId4"/>
                <a:stretch>
                  <a:fillRect l="-57895" t="-169565" r="-159649"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DDF52F7-B515-4536-A630-596123725C1F}"/>
                  </a:ext>
                </a:extLst>
              </p:cNvPr>
              <p:cNvSpPr txBox="1"/>
              <p:nvPr/>
            </p:nvSpPr>
            <p:spPr>
              <a:xfrm>
                <a:off x="8391860"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x</m:t>
                          </m:r>
                        </m:e>
                      </m:d>
                    </m:oMath>
                  </m:oMathPara>
                </a14:m>
                <a:endParaRPr lang="en-US"/>
              </a:p>
            </p:txBody>
          </p:sp>
        </mc:Choice>
        <mc:Fallback xmlns="">
          <p:sp>
            <p:nvSpPr>
              <p:cNvPr id="46" name="TextBox 45">
                <a:extLst>
                  <a:ext uri="{FF2B5EF4-FFF2-40B4-BE49-F238E27FC236}">
                    <a16:creationId xmlns:a16="http://schemas.microsoft.com/office/drawing/2014/main" id="{1DDF52F7-B515-4536-A630-596123725C1F}"/>
                  </a:ext>
                </a:extLst>
              </p:cNvPr>
              <p:cNvSpPr txBox="1">
                <a:spLocks noRot="1" noChangeAspect="1" noMove="1" noResize="1" noEditPoints="1" noAdjustHandles="1" noChangeArrowheads="1" noChangeShapeType="1" noTextEdit="1"/>
              </p:cNvSpPr>
              <p:nvPr/>
            </p:nvSpPr>
            <p:spPr>
              <a:xfrm>
                <a:off x="8391860" y="3761054"/>
                <a:ext cx="333040" cy="276999"/>
              </a:xfrm>
              <a:prstGeom prst="rect">
                <a:avLst/>
              </a:prstGeom>
              <a:blipFill>
                <a:blip r:embed="rId5"/>
                <a:stretch>
                  <a:fillRect l="-66667" t="-175556" r="-168519"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355AC17-3729-4B2D-8933-BE2C17D44CC2}"/>
                  </a:ext>
                </a:extLst>
              </p:cNvPr>
              <p:cNvSpPr txBox="1"/>
              <p:nvPr/>
            </p:nvSpPr>
            <p:spPr>
              <a:xfrm>
                <a:off x="8385355" y="4531074"/>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1</m:t>
                          </m:r>
                        </m:e>
                      </m:d>
                    </m:oMath>
                  </m:oMathPara>
                </a14:m>
                <a:endParaRPr lang="en-US"/>
              </a:p>
            </p:txBody>
          </p:sp>
        </mc:Choice>
        <mc:Fallback xmlns="">
          <p:sp>
            <p:nvSpPr>
              <p:cNvPr id="47" name="TextBox 46">
                <a:extLst>
                  <a:ext uri="{FF2B5EF4-FFF2-40B4-BE49-F238E27FC236}">
                    <a16:creationId xmlns:a16="http://schemas.microsoft.com/office/drawing/2014/main" id="{4355AC17-3729-4B2D-8933-BE2C17D44CC2}"/>
                  </a:ext>
                </a:extLst>
              </p:cNvPr>
              <p:cNvSpPr txBox="1">
                <a:spLocks noRot="1" noChangeAspect="1" noMove="1" noResize="1" noEditPoints="1" noAdjustHandles="1" noChangeArrowheads="1" noChangeShapeType="1" noTextEdit="1"/>
              </p:cNvSpPr>
              <p:nvPr/>
            </p:nvSpPr>
            <p:spPr>
              <a:xfrm>
                <a:off x="8385355" y="4531074"/>
                <a:ext cx="349070" cy="276999"/>
              </a:xfrm>
              <a:prstGeom prst="rect">
                <a:avLst/>
              </a:prstGeom>
              <a:blipFill>
                <a:blip r:embed="rId6"/>
                <a:stretch>
                  <a:fillRect l="-57895" t="-169565" r="-159649" b="-265217"/>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CED8A0C7-D358-4124-A669-E83DACDC486B}"/>
              </a:ext>
            </a:extLst>
          </p:cNvPr>
          <p:cNvSpPr/>
          <p:nvPr/>
        </p:nvSpPr>
        <p:spPr>
          <a:xfrm>
            <a:off x="4456948" y="3069981"/>
            <a:ext cx="2724150" cy="2838445"/>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84B429B0-19FD-4828-8816-F7E311E8B9E7}"/>
              </a:ext>
            </a:extLst>
          </p:cNvPr>
          <p:cNvCxnSpPr>
            <a:cxnSpLocks/>
            <a:stCxn id="42" idx="3"/>
          </p:cNvCxnSpPr>
          <p:nvPr/>
        </p:nvCxnSpPr>
        <p:spPr>
          <a:xfrm>
            <a:off x="2894096" y="4084220"/>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66416A4-C351-4BBA-A38B-AAA285D19403}"/>
              </a:ext>
            </a:extLst>
          </p:cNvPr>
          <p:cNvCxnSpPr>
            <a:cxnSpLocks/>
          </p:cNvCxnSpPr>
          <p:nvPr/>
        </p:nvCxnSpPr>
        <p:spPr>
          <a:xfrm>
            <a:off x="7181098" y="4854241"/>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67DD7C1-8FCC-4EBB-9C06-98A22C850895}"/>
              </a:ext>
            </a:extLst>
          </p:cNvPr>
          <p:cNvSpPr txBox="1"/>
          <p:nvPr/>
        </p:nvSpPr>
        <p:spPr>
          <a:xfrm>
            <a:off x="5597420" y="3295992"/>
            <a:ext cx="457201" cy="367124"/>
          </a:xfrm>
          <a:prstGeom prst="rect">
            <a:avLst/>
          </a:prstGeom>
          <a:noFill/>
        </p:spPr>
        <p:txBody>
          <a:bodyPr wrap="square" rtlCol="0">
            <a:spAutoFit/>
          </a:bodyPr>
          <a:lstStyle/>
          <a:p>
            <a:r>
              <a:rPr lang="en-US"/>
              <a:t>BB</a:t>
            </a:r>
          </a:p>
        </p:txBody>
      </p:sp>
      <p:cxnSp>
        <p:nvCxnSpPr>
          <p:cNvPr id="52" name="Straight Connector 51">
            <a:extLst>
              <a:ext uri="{FF2B5EF4-FFF2-40B4-BE49-F238E27FC236}">
                <a16:creationId xmlns:a16="http://schemas.microsoft.com/office/drawing/2014/main" id="{D8F195B9-781D-432D-9CFF-854053C1C8DC}"/>
              </a:ext>
            </a:extLst>
          </p:cNvPr>
          <p:cNvCxnSpPr>
            <a:cxnSpLocks/>
          </p:cNvCxnSpPr>
          <p:nvPr/>
        </p:nvCxnSpPr>
        <p:spPr>
          <a:xfrm>
            <a:off x="7181098" y="4084220"/>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5996C4A-DB4F-4229-9A57-755A8A782668}"/>
              </a:ext>
            </a:extLst>
          </p:cNvPr>
          <p:cNvCxnSpPr>
            <a:cxnSpLocks/>
          </p:cNvCxnSpPr>
          <p:nvPr/>
        </p:nvCxnSpPr>
        <p:spPr>
          <a:xfrm>
            <a:off x="2903621" y="4854241"/>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38BBD99-A843-4615-A94C-93D45F104E82}"/>
              </a:ext>
            </a:extLst>
          </p:cNvPr>
          <p:cNvCxnSpPr/>
          <p:nvPr/>
        </p:nvCxnSpPr>
        <p:spPr>
          <a:xfrm>
            <a:off x="4456948" y="4084220"/>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692B078-77BE-4986-809A-EC52862940AB}"/>
              </a:ext>
            </a:extLst>
          </p:cNvPr>
          <p:cNvCxnSpPr/>
          <p:nvPr/>
        </p:nvCxnSpPr>
        <p:spPr>
          <a:xfrm>
            <a:off x="4456948" y="4854241"/>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CCE048D8-536D-4BBD-8EF3-288032410908}"/>
              </a:ext>
            </a:extLst>
          </p:cNvPr>
          <p:cNvSpPr>
            <a:spLocks noChangeAspect="1"/>
          </p:cNvSpPr>
          <p:nvPr/>
        </p:nvSpPr>
        <p:spPr>
          <a:xfrm>
            <a:off x="5590423" y="4641260"/>
            <a:ext cx="457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p>
        </p:txBody>
      </p:sp>
    </p:spTree>
    <p:extLst>
      <p:ext uri="{BB962C8B-B14F-4D97-AF65-F5344CB8AC3E}">
        <p14:creationId xmlns:p14="http://schemas.microsoft.com/office/powerpoint/2010/main" val="83088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B19E-7930-4A2A-9AA5-4AE784000F7B}"/>
              </a:ext>
            </a:extLst>
          </p:cNvPr>
          <p:cNvSpPr>
            <a:spLocks noGrp="1"/>
          </p:cNvSpPr>
          <p:nvPr>
            <p:ph type="title"/>
          </p:nvPr>
        </p:nvSpPr>
        <p:spPr/>
        <p:txBody>
          <a:bodyPr/>
          <a:lstStyle/>
          <a:p>
            <a:r>
              <a:rPr lang="en-US"/>
              <a:t>The Deutsch oracle: identity</a:t>
            </a:r>
          </a:p>
        </p:txBody>
      </p:sp>
      <p:sp>
        <p:nvSpPr>
          <p:cNvPr id="44" name="TextBox 43">
            <a:extLst>
              <a:ext uri="{FF2B5EF4-FFF2-40B4-BE49-F238E27FC236}">
                <a16:creationId xmlns:a16="http://schemas.microsoft.com/office/drawing/2014/main" id="{B055CA16-1D31-41C7-BB21-FD86830D0B0E}"/>
              </a:ext>
            </a:extLst>
          </p:cNvPr>
          <p:cNvSpPr txBox="1"/>
          <p:nvPr/>
        </p:nvSpPr>
        <p:spPr>
          <a:xfrm>
            <a:off x="1891466" y="3899554"/>
            <a:ext cx="1002630" cy="369332"/>
          </a:xfrm>
          <a:prstGeom prst="rect">
            <a:avLst/>
          </a:prstGeom>
          <a:noFill/>
        </p:spPr>
        <p:txBody>
          <a:bodyPr wrap="square" rtlCol="0">
            <a:spAutoFit/>
          </a:bodyPr>
          <a:lstStyle/>
          <a:p>
            <a:r>
              <a:rPr lang="en-US"/>
              <a:t>Control</a:t>
            </a:r>
          </a:p>
        </p:txBody>
      </p:sp>
      <p:sp>
        <p:nvSpPr>
          <p:cNvPr id="45" name="TextBox 44">
            <a:extLst>
              <a:ext uri="{FF2B5EF4-FFF2-40B4-BE49-F238E27FC236}">
                <a16:creationId xmlns:a16="http://schemas.microsoft.com/office/drawing/2014/main" id="{19578A3E-5B6F-4059-8F6C-3B287C58DF0A}"/>
              </a:ext>
            </a:extLst>
          </p:cNvPr>
          <p:cNvSpPr txBox="1"/>
          <p:nvPr/>
        </p:nvSpPr>
        <p:spPr>
          <a:xfrm>
            <a:off x="1990725" y="4669575"/>
            <a:ext cx="903371" cy="369332"/>
          </a:xfrm>
          <a:prstGeom prst="rect">
            <a:avLst/>
          </a:prstGeom>
          <a:noFill/>
        </p:spPr>
        <p:txBody>
          <a:bodyPr wrap="square" rtlCol="0">
            <a:spAutoFit/>
          </a:bodyPr>
          <a:lstStyle/>
          <a:p>
            <a:r>
              <a:rPr lang="en-US"/>
              <a:t>Target</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FEFF981-D7B3-48C0-B492-0B7C0D3816C0}"/>
                  </a:ext>
                </a:extLst>
              </p:cNvPr>
              <p:cNvSpPr txBox="1"/>
              <p:nvPr/>
            </p:nvSpPr>
            <p:spPr>
              <a:xfrm>
                <a:off x="2872457"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46" name="TextBox 45">
                <a:extLst>
                  <a:ext uri="{FF2B5EF4-FFF2-40B4-BE49-F238E27FC236}">
                    <a16:creationId xmlns:a16="http://schemas.microsoft.com/office/drawing/2014/main" id="{2FEFF981-D7B3-48C0-B492-0B7C0D3816C0}"/>
                  </a:ext>
                </a:extLst>
              </p:cNvPr>
              <p:cNvSpPr txBox="1">
                <a:spLocks noRot="1" noChangeAspect="1" noMove="1" noResize="1" noEditPoints="1" noAdjustHandles="1" noChangeArrowheads="1" noChangeShapeType="1" noTextEdit="1"/>
              </p:cNvSpPr>
              <p:nvPr/>
            </p:nvSpPr>
            <p:spPr>
              <a:xfrm>
                <a:off x="2872457" y="3761054"/>
                <a:ext cx="333040" cy="276999"/>
              </a:xfrm>
              <a:prstGeom prst="rect">
                <a:avLst/>
              </a:prstGeom>
              <a:blipFill>
                <a:blip r:embed="rId3"/>
                <a:stretch>
                  <a:fillRect l="-63636" t="-175556" r="-165455"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BFEC3A4-D74F-4E64-9B82-8598B0085B01}"/>
                  </a:ext>
                </a:extLst>
              </p:cNvPr>
              <p:cNvSpPr txBox="1"/>
              <p:nvPr/>
            </p:nvSpPr>
            <p:spPr>
              <a:xfrm>
                <a:off x="2875355" y="4531690"/>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0</m:t>
                          </m:r>
                        </m:e>
                      </m:d>
                    </m:oMath>
                  </m:oMathPara>
                </a14:m>
                <a:endParaRPr lang="en-US"/>
              </a:p>
            </p:txBody>
          </p:sp>
        </mc:Choice>
        <mc:Fallback xmlns="">
          <p:sp>
            <p:nvSpPr>
              <p:cNvPr id="47" name="TextBox 46">
                <a:extLst>
                  <a:ext uri="{FF2B5EF4-FFF2-40B4-BE49-F238E27FC236}">
                    <a16:creationId xmlns:a16="http://schemas.microsoft.com/office/drawing/2014/main" id="{CBFEC3A4-D74F-4E64-9B82-8598B0085B01}"/>
                  </a:ext>
                </a:extLst>
              </p:cNvPr>
              <p:cNvSpPr txBox="1">
                <a:spLocks noRot="1" noChangeAspect="1" noMove="1" noResize="1" noEditPoints="1" noAdjustHandles="1" noChangeArrowheads="1" noChangeShapeType="1" noTextEdit="1"/>
              </p:cNvSpPr>
              <p:nvPr/>
            </p:nvSpPr>
            <p:spPr>
              <a:xfrm>
                <a:off x="2875355" y="4531690"/>
                <a:ext cx="349070" cy="276999"/>
              </a:xfrm>
              <a:prstGeom prst="rect">
                <a:avLst/>
              </a:prstGeom>
              <a:blipFill>
                <a:blip r:embed="rId4"/>
                <a:stretch>
                  <a:fillRect l="-57895" t="-169565" r="-159649"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7915AE4-315E-4036-8E44-7E123A349298}"/>
                  </a:ext>
                </a:extLst>
              </p:cNvPr>
              <p:cNvSpPr txBox="1"/>
              <p:nvPr/>
            </p:nvSpPr>
            <p:spPr>
              <a:xfrm>
                <a:off x="8391860"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x</m:t>
                          </m:r>
                        </m:e>
                      </m:d>
                    </m:oMath>
                  </m:oMathPara>
                </a14:m>
                <a:endParaRPr lang="en-US"/>
              </a:p>
            </p:txBody>
          </p:sp>
        </mc:Choice>
        <mc:Fallback xmlns="">
          <p:sp>
            <p:nvSpPr>
              <p:cNvPr id="48" name="TextBox 47">
                <a:extLst>
                  <a:ext uri="{FF2B5EF4-FFF2-40B4-BE49-F238E27FC236}">
                    <a16:creationId xmlns:a16="http://schemas.microsoft.com/office/drawing/2014/main" id="{37915AE4-315E-4036-8E44-7E123A349298}"/>
                  </a:ext>
                </a:extLst>
              </p:cNvPr>
              <p:cNvSpPr txBox="1">
                <a:spLocks noRot="1" noChangeAspect="1" noMove="1" noResize="1" noEditPoints="1" noAdjustHandles="1" noChangeArrowheads="1" noChangeShapeType="1" noTextEdit="1"/>
              </p:cNvSpPr>
              <p:nvPr/>
            </p:nvSpPr>
            <p:spPr>
              <a:xfrm>
                <a:off x="8391860" y="3761054"/>
                <a:ext cx="333040" cy="276999"/>
              </a:xfrm>
              <a:prstGeom prst="rect">
                <a:avLst/>
              </a:prstGeom>
              <a:blipFill>
                <a:blip r:embed="rId5"/>
                <a:stretch>
                  <a:fillRect l="-66667" t="-175556" r="-168519"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379B9A6-8936-42A0-8B6B-7EE92BC0E854}"/>
                  </a:ext>
                </a:extLst>
              </p:cNvPr>
              <p:cNvSpPr txBox="1"/>
              <p:nvPr/>
            </p:nvSpPr>
            <p:spPr>
              <a:xfrm>
                <a:off x="8391860" y="453107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x</m:t>
                          </m:r>
                        </m:e>
                      </m:d>
                    </m:oMath>
                  </m:oMathPara>
                </a14:m>
                <a:endParaRPr lang="en-US"/>
              </a:p>
            </p:txBody>
          </p:sp>
        </mc:Choice>
        <mc:Fallback xmlns="">
          <p:sp>
            <p:nvSpPr>
              <p:cNvPr id="49" name="TextBox 48">
                <a:extLst>
                  <a:ext uri="{FF2B5EF4-FFF2-40B4-BE49-F238E27FC236}">
                    <a16:creationId xmlns:a16="http://schemas.microsoft.com/office/drawing/2014/main" id="{6379B9A6-8936-42A0-8B6B-7EE92BC0E854}"/>
                  </a:ext>
                </a:extLst>
              </p:cNvPr>
              <p:cNvSpPr txBox="1">
                <a:spLocks noRot="1" noChangeAspect="1" noMove="1" noResize="1" noEditPoints="1" noAdjustHandles="1" noChangeArrowheads="1" noChangeShapeType="1" noTextEdit="1"/>
              </p:cNvSpPr>
              <p:nvPr/>
            </p:nvSpPr>
            <p:spPr>
              <a:xfrm>
                <a:off x="8391860" y="4531074"/>
                <a:ext cx="333040" cy="276999"/>
              </a:xfrm>
              <a:prstGeom prst="rect">
                <a:avLst/>
              </a:prstGeom>
              <a:blipFill>
                <a:blip r:embed="rId6"/>
                <a:stretch>
                  <a:fillRect l="-66667" t="-169565" r="-168519" b="-265217"/>
                </a:stretch>
              </a:blipFill>
            </p:spPr>
            <p:txBody>
              <a:bodyPr/>
              <a:lstStyle/>
              <a:p>
                <a:r>
                  <a:rPr lang="en-US">
                    <a:noFill/>
                  </a:rPr>
                  <a:t> </a:t>
                </a:r>
              </a:p>
            </p:txBody>
          </p:sp>
        </mc:Fallback>
      </mc:AlternateContent>
      <p:sp>
        <p:nvSpPr>
          <p:cNvPr id="50" name="Rectangle 49">
            <a:extLst>
              <a:ext uri="{FF2B5EF4-FFF2-40B4-BE49-F238E27FC236}">
                <a16:creationId xmlns:a16="http://schemas.microsoft.com/office/drawing/2014/main" id="{F7483E76-4A50-43F8-9485-B76EBFEF9F87}"/>
              </a:ext>
            </a:extLst>
          </p:cNvPr>
          <p:cNvSpPr/>
          <p:nvPr/>
        </p:nvSpPr>
        <p:spPr>
          <a:xfrm>
            <a:off x="4456948" y="3069981"/>
            <a:ext cx="2724150" cy="2838445"/>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8D8EC55D-6AA0-4A1D-AA8A-386C2B10685E}"/>
              </a:ext>
            </a:extLst>
          </p:cNvPr>
          <p:cNvCxnSpPr>
            <a:cxnSpLocks/>
            <a:stCxn id="44" idx="3"/>
          </p:cNvCxnSpPr>
          <p:nvPr/>
        </p:nvCxnSpPr>
        <p:spPr>
          <a:xfrm>
            <a:off x="2894096" y="4084220"/>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AFBA7CB-15D2-4ADA-AA3B-AB660C3E4708}"/>
              </a:ext>
            </a:extLst>
          </p:cNvPr>
          <p:cNvCxnSpPr>
            <a:cxnSpLocks/>
          </p:cNvCxnSpPr>
          <p:nvPr/>
        </p:nvCxnSpPr>
        <p:spPr>
          <a:xfrm>
            <a:off x="7181098" y="4854241"/>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8B21A66-1384-4770-9A95-464FD6F7F4F7}"/>
              </a:ext>
            </a:extLst>
          </p:cNvPr>
          <p:cNvSpPr txBox="1"/>
          <p:nvPr/>
        </p:nvSpPr>
        <p:spPr>
          <a:xfrm>
            <a:off x="5597420" y="3295992"/>
            <a:ext cx="457201" cy="367124"/>
          </a:xfrm>
          <a:prstGeom prst="rect">
            <a:avLst/>
          </a:prstGeom>
          <a:noFill/>
        </p:spPr>
        <p:txBody>
          <a:bodyPr wrap="square" rtlCol="0">
            <a:spAutoFit/>
          </a:bodyPr>
          <a:lstStyle/>
          <a:p>
            <a:r>
              <a:rPr lang="en-US"/>
              <a:t>BB</a:t>
            </a:r>
          </a:p>
        </p:txBody>
      </p:sp>
      <p:cxnSp>
        <p:nvCxnSpPr>
          <p:cNvPr id="54" name="Straight Connector 53">
            <a:extLst>
              <a:ext uri="{FF2B5EF4-FFF2-40B4-BE49-F238E27FC236}">
                <a16:creationId xmlns:a16="http://schemas.microsoft.com/office/drawing/2014/main" id="{381F22A5-B64B-4C7A-B033-8B55F13C86D0}"/>
              </a:ext>
            </a:extLst>
          </p:cNvPr>
          <p:cNvCxnSpPr>
            <a:cxnSpLocks/>
          </p:cNvCxnSpPr>
          <p:nvPr/>
        </p:nvCxnSpPr>
        <p:spPr>
          <a:xfrm>
            <a:off x="7181098" y="4084220"/>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46EF0D5-20A3-4B10-99CD-AB9FE41609FF}"/>
              </a:ext>
            </a:extLst>
          </p:cNvPr>
          <p:cNvCxnSpPr>
            <a:cxnSpLocks/>
          </p:cNvCxnSpPr>
          <p:nvPr/>
        </p:nvCxnSpPr>
        <p:spPr>
          <a:xfrm>
            <a:off x="2903621" y="4854241"/>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5A1E5F0-E02E-4D9F-AAB7-E90195BEE856}"/>
              </a:ext>
            </a:extLst>
          </p:cNvPr>
          <p:cNvCxnSpPr/>
          <p:nvPr/>
        </p:nvCxnSpPr>
        <p:spPr>
          <a:xfrm>
            <a:off x="4456948" y="4084220"/>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5CA1DF-3EE9-46B8-AB27-185EE72C0D54}"/>
              </a:ext>
            </a:extLst>
          </p:cNvPr>
          <p:cNvCxnSpPr/>
          <p:nvPr/>
        </p:nvCxnSpPr>
        <p:spPr>
          <a:xfrm>
            <a:off x="4456948" y="4854241"/>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59" name="Flowchart: Or 58">
            <a:extLst>
              <a:ext uri="{FF2B5EF4-FFF2-40B4-BE49-F238E27FC236}">
                <a16:creationId xmlns:a16="http://schemas.microsoft.com/office/drawing/2014/main" id="{2FE4C5F0-0BA5-4500-9BB0-B61E73CD2D7C}"/>
              </a:ext>
            </a:extLst>
          </p:cNvPr>
          <p:cNvSpPr>
            <a:spLocks noChangeAspect="1"/>
          </p:cNvSpPr>
          <p:nvPr/>
        </p:nvSpPr>
        <p:spPr>
          <a:xfrm>
            <a:off x="5675625" y="4712890"/>
            <a:ext cx="300790" cy="301752"/>
          </a:xfrm>
          <a:prstGeom prst="flowChartOr">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id="{622D98FF-7349-42AA-A060-3AED3BDE3375}"/>
              </a:ext>
            </a:extLst>
          </p:cNvPr>
          <p:cNvSpPr>
            <a:spLocks noChangeAspect="1"/>
          </p:cNvSpPr>
          <p:nvPr/>
        </p:nvSpPr>
        <p:spPr>
          <a:xfrm>
            <a:off x="5744326" y="400084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237C76A0-10B5-4F30-BCC4-D826087DE010}"/>
              </a:ext>
            </a:extLst>
          </p:cNvPr>
          <p:cNvCxnSpPr>
            <a:cxnSpLocks/>
          </p:cNvCxnSpPr>
          <p:nvPr/>
        </p:nvCxnSpPr>
        <p:spPr>
          <a:xfrm flipV="1">
            <a:off x="5819023" y="4167599"/>
            <a:ext cx="0" cy="5372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433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B19E-7930-4A2A-9AA5-4AE784000F7B}"/>
              </a:ext>
            </a:extLst>
          </p:cNvPr>
          <p:cNvSpPr>
            <a:spLocks noGrp="1"/>
          </p:cNvSpPr>
          <p:nvPr>
            <p:ph type="title"/>
          </p:nvPr>
        </p:nvSpPr>
        <p:spPr/>
        <p:txBody>
          <a:bodyPr/>
          <a:lstStyle/>
          <a:p>
            <a:r>
              <a:rPr lang="en-US"/>
              <a:t>The Deutsch oracle: negation</a:t>
            </a:r>
          </a:p>
        </p:txBody>
      </p:sp>
      <p:sp>
        <p:nvSpPr>
          <p:cNvPr id="31" name="TextBox 30">
            <a:extLst>
              <a:ext uri="{FF2B5EF4-FFF2-40B4-BE49-F238E27FC236}">
                <a16:creationId xmlns:a16="http://schemas.microsoft.com/office/drawing/2014/main" id="{3C51029D-AEC7-4FB7-80DA-498DF36FC9E3}"/>
              </a:ext>
            </a:extLst>
          </p:cNvPr>
          <p:cNvSpPr txBox="1"/>
          <p:nvPr/>
        </p:nvSpPr>
        <p:spPr>
          <a:xfrm>
            <a:off x="1891466" y="3899554"/>
            <a:ext cx="1002630" cy="369332"/>
          </a:xfrm>
          <a:prstGeom prst="rect">
            <a:avLst/>
          </a:prstGeom>
          <a:noFill/>
        </p:spPr>
        <p:txBody>
          <a:bodyPr wrap="square" rtlCol="0">
            <a:spAutoFit/>
          </a:bodyPr>
          <a:lstStyle/>
          <a:p>
            <a:r>
              <a:rPr lang="en-US"/>
              <a:t>Control</a:t>
            </a:r>
          </a:p>
        </p:txBody>
      </p:sp>
      <p:sp>
        <p:nvSpPr>
          <p:cNvPr id="32" name="TextBox 31">
            <a:extLst>
              <a:ext uri="{FF2B5EF4-FFF2-40B4-BE49-F238E27FC236}">
                <a16:creationId xmlns:a16="http://schemas.microsoft.com/office/drawing/2014/main" id="{AB3B8DEF-A4B5-4E12-ABF7-92C22F16C030}"/>
              </a:ext>
            </a:extLst>
          </p:cNvPr>
          <p:cNvSpPr txBox="1"/>
          <p:nvPr/>
        </p:nvSpPr>
        <p:spPr>
          <a:xfrm>
            <a:off x="1990725" y="4669575"/>
            <a:ext cx="903371" cy="369332"/>
          </a:xfrm>
          <a:prstGeom prst="rect">
            <a:avLst/>
          </a:prstGeom>
          <a:noFill/>
        </p:spPr>
        <p:txBody>
          <a:bodyPr wrap="square" rtlCol="0">
            <a:spAutoFit/>
          </a:bodyPr>
          <a:lstStyle/>
          <a:p>
            <a:r>
              <a:rPr lang="en-US"/>
              <a:t>Target</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B4456FF-D578-4B42-BFE6-9B492A43783A}"/>
                  </a:ext>
                </a:extLst>
              </p:cNvPr>
              <p:cNvSpPr txBox="1"/>
              <p:nvPr/>
            </p:nvSpPr>
            <p:spPr>
              <a:xfrm>
                <a:off x="2872457"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33" name="TextBox 32">
                <a:extLst>
                  <a:ext uri="{FF2B5EF4-FFF2-40B4-BE49-F238E27FC236}">
                    <a16:creationId xmlns:a16="http://schemas.microsoft.com/office/drawing/2014/main" id="{2B4456FF-D578-4B42-BFE6-9B492A43783A}"/>
                  </a:ext>
                </a:extLst>
              </p:cNvPr>
              <p:cNvSpPr txBox="1">
                <a:spLocks noRot="1" noChangeAspect="1" noMove="1" noResize="1" noEditPoints="1" noAdjustHandles="1" noChangeArrowheads="1" noChangeShapeType="1" noTextEdit="1"/>
              </p:cNvSpPr>
              <p:nvPr/>
            </p:nvSpPr>
            <p:spPr>
              <a:xfrm>
                <a:off x="2872457" y="3761054"/>
                <a:ext cx="333040" cy="276999"/>
              </a:xfrm>
              <a:prstGeom prst="rect">
                <a:avLst/>
              </a:prstGeom>
              <a:blipFill>
                <a:blip r:embed="rId3"/>
                <a:stretch>
                  <a:fillRect l="-63636" t="-175556" r="-165455"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2999FD9-5E8A-4D5D-8A3F-351B34E41A56}"/>
                  </a:ext>
                </a:extLst>
              </p:cNvPr>
              <p:cNvSpPr txBox="1"/>
              <p:nvPr/>
            </p:nvSpPr>
            <p:spPr>
              <a:xfrm>
                <a:off x="2875355" y="4531690"/>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0</m:t>
                          </m:r>
                        </m:e>
                      </m:d>
                    </m:oMath>
                  </m:oMathPara>
                </a14:m>
                <a:endParaRPr lang="en-US"/>
              </a:p>
            </p:txBody>
          </p:sp>
        </mc:Choice>
        <mc:Fallback xmlns="">
          <p:sp>
            <p:nvSpPr>
              <p:cNvPr id="34" name="TextBox 33">
                <a:extLst>
                  <a:ext uri="{FF2B5EF4-FFF2-40B4-BE49-F238E27FC236}">
                    <a16:creationId xmlns:a16="http://schemas.microsoft.com/office/drawing/2014/main" id="{72999FD9-5E8A-4D5D-8A3F-351B34E41A56}"/>
                  </a:ext>
                </a:extLst>
              </p:cNvPr>
              <p:cNvSpPr txBox="1">
                <a:spLocks noRot="1" noChangeAspect="1" noMove="1" noResize="1" noEditPoints="1" noAdjustHandles="1" noChangeArrowheads="1" noChangeShapeType="1" noTextEdit="1"/>
              </p:cNvSpPr>
              <p:nvPr/>
            </p:nvSpPr>
            <p:spPr>
              <a:xfrm>
                <a:off x="2875355" y="4531690"/>
                <a:ext cx="349070" cy="276999"/>
              </a:xfrm>
              <a:prstGeom prst="rect">
                <a:avLst/>
              </a:prstGeom>
              <a:blipFill>
                <a:blip r:embed="rId4"/>
                <a:stretch>
                  <a:fillRect l="-57895" t="-169565" r="-159649"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A14D187-E146-4DFF-882D-60EA41A0E16D}"/>
                  </a:ext>
                </a:extLst>
              </p:cNvPr>
              <p:cNvSpPr txBox="1"/>
              <p:nvPr/>
            </p:nvSpPr>
            <p:spPr>
              <a:xfrm>
                <a:off x="8391860"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x</m:t>
                          </m:r>
                        </m:e>
                      </m:d>
                    </m:oMath>
                  </m:oMathPara>
                </a14:m>
                <a:endParaRPr lang="en-US"/>
              </a:p>
            </p:txBody>
          </p:sp>
        </mc:Choice>
        <mc:Fallback xmlns="">
          <p:sp>
            <p:nvSpPr>
              <p:cNvPr id="35" name="TextBox 34">
                <a:extLst>
                  <a:ext uri="{FF2B5EF4-FFF2-40B4-BE49-F238E27FC236}">
                    <a16:creationId xmlns:a16="http://schemas.microsoft.com/office/drawing/2014/main" id="{DA14D187-E146-4DFF-882D-60EA41A0E16D}"/>
                  </a:ext>
                </a:extLst>
              </p:cNvPr>
              <p:cNvSpPr txBox="1">
                <a:spLocks noRot="1" noChangeAspect="1" noMove="1" noResize="1" noEditPoints="1" noAdjustHandles="1" noChangeArrowheads="1" noChangeShapeType="1" noTextEdit="1"/>
              </p:cNvSpPr>
              <p:nvPr/>
            </p:nvSpPr>
            <p:spPr>
              <a:xfrm>
                <a:off x="8391860" y="3761054"/>
                <a:ext cx="333040" cy="276999"/>
              </a:xfrm>
              <a:prstGeom prst="rect">
                <a:avLst/>
              </a:prstGeom>
              <a:blipFill>
                <a:blip r:embed="rId5"/>
                <a:stretch>
                  <a:fillRect l="-66667" t="-175556" r="-168519"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4264D97-F5BE-4E57-A0D4-4DE56EB6984B}"/>
                  </a:ext>
                </a:extLst>
              </p:cNvPr>
              <p:cNvSpPr txBox="1"/>
              <p:nvPr/>
            </p:nvSpPr>
            <p:spPr>
              <a:xfrm>
                <a:off x="8305298" y="4531690"/>
                <a:ext cx="5061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36" name="TextBox 35">
                <a:extLst>
                  <a:ext uri="{FF2B5EF4-FFF2-40B4-BE49-F238E27FC236}">
                    <a16:creationId xmlns:a16="http://schemas.microsoft.com/office/drawing/2014/main" id="{14264D97-F5BE-4E57-A0D4-4DE56EB6984B}"/>
                  </a:ext>
                </a:extLst>
              </p:cNvPr>
              <p:cNvSpPr txBox="1">
                <a:spLocks noRot="1" noChangeAspect="1" noMove="1" noResize="1" noEditPoints="1" noAdjustHandles="1" noChangeArrowheads="1" noChangeShapeType="1" noTextEdit="1"/>
              </p:cNvSpPr>
              <p:nvPr/>
            </p:nvSpPr>
            <p:spPr>
              <a:xfrm>
                <a:off x="8305298" y="4531690"/>
                <a:ext cx="506164" cy="276999"/>
              </a:xfrm>
              <a:prstGeom prst="rect">
                <a:avLst/>
              </a:prstGeom>
              <a:blipFill>
                <a:blip r:embed="rId6"/>
                <a:stretch>
                  <a:fillRect l="-14458" t="-169565" r="-110843" b="-265217"/>
                </a:stretch>
              </a:blipFill>
            </p:spPr>
            <p:txBody>
              <a:bodyPr/>
              <a:lstStyle/>
              <a:p>
                <a:r>
                  <a:rPr lang="en-US">
                    <a:noFill/>
                  </a:rPr>
                  <a:t> </a:t>
                </a:r>
              </a:p>
            </p:txBody>
          </p:sp>
        </mc:Fallback>
      </mc:AlternateContent>
      <p:sp>
        <p:nvSpPr>
          <p:cNvPr id="37" name="Rectangle 36">
            <a:extLst>
              <a:ext uri="{FF2B5EF4-FFF2-40B4-BE49-F238E27FC236}">
                <a16:creationId xmlns:a16="http://schemas.microsoft.com/office/drawing/2014/main" id="{D28A66DB-996C-4AE3-B107-78A96EA2FEEF}"/>
              </a:ext>
            </a:extLst>
          </p:cNvPr>
          <p:cNvSpPr/>
          <p:nvPr/>
        </p:nvSpPr>
        <p:spPr>
          <a:xfrm>
            <a:off x="4456948" y="3069981"/>
            <a:ext cx="2724150" cy="2838445"/>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281B10A3-F378-44FC-AB69-A8553F5ACE00}"/>
              </a:ext>
            </a:extLst>
          </p:cNvPr>
          <p:cNvCxnSpPr>
            <a:cxnSpLocks/>
            <a:stCxn id="31" idx="3"/>
          </p:cNvCxnSpPr>
          <p:nvPr/>
        </p:nvCxnSpPr>
        <p:spPr>
          <a:xfrm>
            <a:off x="2894096" y="4084220"/>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9FD17F-A832-4A3D-BFCB-D1ADCCBAECE3}"/>
              </a:ext>
            </a:extLst>
          </p:cNvPr>
          <p:cNvCxnSpPr>
            <a:cxnSpLocks/>
          </p:cNvCxnSpPr>
          <p:nvPr/>
        </p:nvCxnSpPr>
        <p:spPr>
          <a:xfrm>
            <a:off x="7181098" y="4854241"/>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67E0F71-195D-49BA-8731-F0FC7837F84B}"/>
              </a:ext>
            </a:extLst>
          </p:cNvPr>
          <p:cNvSpPr txBox="1"/>
          <p:nvPr/>
        </p:nvSpPr>
        <p:spPr>
          <a:xfrm>
            <a:off x="5597420" y="3295992"/>
            <a:ext cx="457201" cy="367124"/>
          </a:xfrm>
          <a:prstGeom prst="rect">
            <a:avLst/>
          </a:prstGeom>
          <a:noFill/>
        </p:spPr>
        <p:txBody>
          <a:bodyPr wrap="square" rtlCol="0">
            <a:spAutoFit/>
          </a:bodyPr>
          <a:lstStyle/>
          <a:p>
            <a:r>
              <a:rPr lang="en-US"/>
              <a:t>BB</a:t>
            </a:r>
          </a:p>
        </p:txBody>
      </p:sp>
      <p:cxnSp>
        <p:nvCxnSpPr>
          <p:cNvPr id="41" name="Straight Connector 40">
            <a:extLst>
              <a:ext uri="{FF2B5EF4-FFF2-40B4-BE49-F238E27FC236}">
                <a16:creationId xmlns:a16="http://schemas.microsoft.com/office/drawing/2014/main" id="{185F61D7-D2C1-4661-9BE5-1E66E897C256}"/>
              </a:ext>
            </a:extLst>
          </p:cNvPr>
          <p:cNvCxnSpPr>
            <a:cxnSpLocks/>
          </p:cNvCxnSpPr>
          <p:nvPr/>
        </p:nvCxnSpPr>
        <p:spPr>
          <a:xfrm>
            <a:off x="7181098" y="4084220"/>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6858863-65FB-41AB-A415-DB7A122DC507}"/>
              </a:ext>
            </a:extLst>
          </p:cNvPr>
          <p:cNvCxnSpPr>
            <a:cxnSpLocks/>
          </p:cNvCxnSpPr>
          <p:nvPr/>
        </p:nvCxnSpPr>
        <p:spPr>
          <a:xfrm>
            <a:off x="2903621" y="4854241"/>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059CA19-C5D3-47A3-A3EE-AF5783BEC39D}"/>
              </a:ext>
            </a:extLst>
          </p:cNvPr>
          <p:cNvCxnSpPr/>
          <p:nvPr/>
        </p:nvCxnSpPr>
        <p:spPr>
          <a:xfrm>
            <a:off x="4456948" y="4084220"/>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58874F5-8CE1-454C-BD42-B611DB497B14}"/>
              </a:ext>
            </a:extLst>
          </p:cNvPr>
          <p:cNvCxnSpPr/>
          <p:nvPr/>
        </p:nvCxnSpPr>
        <p:spPr>
          <a:xfrm>
            <a:off x="4456948" y="4854241"/>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5" name="Flowchart: Or 44">
            <a:extLst>
              <a:ext uri="{FF2B5EF4-FFF2-40B4-BE49-F238E27FC236}">
                <a16:creationId xmlns:a16="http://schemas.microsoft.com/office/drawing/2014/main" id="{89FE8318-AC7F-4AE6-A791-6F2477C2C36B}"/>
              </a:ext>
            </a:extLst>
          </p:cNvPr>
          <p:cNvSpPr>
            <a:spLocks noChangeAspect="1"/>
          </p:cNvSpPr>
          <p:nvPr/>
        </p:nvSpPr>
        <p:spPr>
          <a:xfrm>
            <a:off x="5123175" y="4712890"/>
            <a:ext cx="300790" cy="301752"/>
          </a:xfrm>
          <a:prstGeom prst="flowChartOr">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5EBB7A1B-F7CD-4557-8B59-9FC7A4E19631}"/>
              </a:ext>
            </a:extLst>
          </p:cNvPr>
          <p:cNvSpPr>
            <a:spLocks noChangeAspect="1"/>
          </p:cNvSpPr>
          <p:nvPr/>
        </p:nvSpPr>
        <p:spPr>
          <a:xfrm>
            <a:off x="5191876" y="400084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C93ED231-74A3-49A9-96B7-0D58525061BA}"/>
              </a:ext>
            </a:extLst>
          </p:cNvPr>
          <p:cNvCxnSpPr>
            <a:cxnSpLocks/>
          </p:cNvCxnSpPr>
          <p:nvPr/>
        </p:nvCxnSpPr>
        <p:spPr>
          <a:xfrm flipV="1">
            <a:off x="5266573" y="4167599"/>
            <a:ext cx="0" cy="53723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E494295-CFDB-40AB-AB5D-FC1EEC8ADE70}"/>
              </a:ext>
            </a:extLst>
          </p:cNvPr>
          <p:cNvSpPr>
            <a:spLocks noChangeAspect="1"/>
          </p:cNvSpPr>
          <p:nvPr/>
        </p:nvSpPr>
        <p:spPr>
          <a:xfrm>
            <a:off x="6104773" y="4641260"/>
            <a:ext cx="457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p>
        </p:txBody>
      </p:sp>
    </p:spTree>
    <p:extLst>
      <p:ext uri="{BB962C8B-B14F-4D97-AF65-F5344CB8AC3E}">
        <p14:creationId xmlns:p14="http://schemas.microsoft.com/office/powerpoint/2010/main" val="926978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EDCC-93D3-4E13-AE12-829224476DBE}"/>
              </a:ext>
            </a:extLst>
          </p:cNvPr>
          <p:cNvSpPr>
            <a:spLocks noGrp="1"/>
          </p:cNvSpPr>
          <p:nvPr>
            <p:ph type="title"/>
          </p:nvPr>
        </p:nvSpPr>
        <p:spPr/>
        <p:txBody>
          <a:bodyPr/>
          <a:lstStyle/>
          <a:p>
            <a:r>
              <a:rPr lang="en-US"/>
              <a:t>The Deutsch oracle</a:t>
            </a:r>
          </a:p>
        </p:txBody>
      </p:sp>
      <p:sp>
        <p:nvSpPr>
          <p:cNvPr id="3" name="Content Placeholder 2">
            <a:extLst>
              <a:ext uri="{FF2B5EF4-FFF2-40B4-BE49-F238E27FC236}">
                <a16:creationId xmlns:a16="http://schemas.microsoft.com/office/drawing/2014/main" id="{16F8A2C1-55A0-4A35-85E0-AB9456E420AA}"/>
              </a:ext>
            </a:extLst>
          </p:cNvPr>
          <p:cNvSpPr>
            <a:spLocks noGrp="1"/>
          </p:cNvSpPr>
          <p:nvPr>
            <p:ph idx="1"/>
          </p:nvPr>
        </p:nvSpPr>
        <p:spPr>
          <a:xfrm>
            <a:off x="818712" y="2547408"/>
            <a:ext cx="10554574" cy="532676"/>
          </a:xfrm>
        </p:spPr>
        <p:txBody>
          <a:bodyPr>
            <a:normAutofit/>
          </a:bodyPr>
          <a:lstStyle/>
          <a:p>
            <a:r>
              <a:rPr lang="en-US"/>
              <a:t>How do we solve it on a quantum computer in one query?</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1EF4F7AD-1922-48A8-9418-726F15B54DA9}"/>
                  </a:ext>
                </a:extLst>
              </p:cNvPr>
              <p:cNvSpPr txBox="1">
                <a:spLocks/>
              </p:cNvSpPr>
              <p:nvPr/>
            </p:nvSpPr>
            <p:spPr>
              <a:xfrm>
                <a:off x="810000" y="5330713"/>
                <a:ext cx="10554574" cy="97045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400050"/>
                <a:r>
                  <a:rPr lang="en-US"/>
                  <a:t>If the black-box function is constant, system will be in state </a:t>
                </a:r>
                <a14:m>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|11</m:t>
                        </m:r>
                      </m:e>
                    </m:d>
                  </m:oMath>
                </a14:m>
                <a:r>
                  <a:rPr lang="en-US"/>
                  <a:t> after measurement</a:t>
                </a:r>
              </a:p>
              <a:p>
                <a:pPr marL="400050"/>
                <a:r>
                  <a:rPr lang="en-US"/>
                  <a:t>If the black-box function is variable, system will be in state </a:t>
                </a:r>
                <a14:m>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rPr>
                          <m:t>|01</m:t>
                        </m:r>
                      </m:e>
                    </m:d>
                  </m:oMath>
                </a14:m>
                <a:r>
                  <a:rPr lang="en-US"/>
                  <a:t> after measurement</a:t>
                </a:r>
              </a:p>
            </p:txBody>
          </p:sp>
        </mc:Choice>
        <mc:Fallback xmlns="">
          <p:sp>
            <p:nvSpPr>
              <p:cNvPr id="4" name="Content Placeholder 2">
                <a:extLst>
                  <a:ext uri="{FF2B5EF4-FFF2-40B4-BE49-F238E27FC236}">
                    <a16:creationId xmlns:a16="http://schemas.microsoft.com/office/drawing/2014/main" id="{1EF4F7AD-1922-48A8-9418-726F15B54DA9}"/>
                  </a:ext>
                </a:extLst>
              </p:cNvPr>
              <p:cNvSpPr txBox="1">
                <a:spLocks noRot="1" noChangeAspect="1" noMove="1" noResize="1" noEditPoints="1" noAdjustHandles="1" noChangeArrowheads="1" noChangeShapeType="1" noTextEdit="1"/>
              </p:cNvSpPr>
              <p:nvPr/>
            </p:nvSpPr>
            <p:spPr>
              <a:xfrm>
                <a:off x="810000" y="5330713"/>
                <a:ext cx="10554574" cy="970450"/>
              </a:xfrm>
              <a:prstGeom prst="rect">
                <a:avLst/>
              </a:prstGeom>
              <a:blipFill>
                <a:blip r:embed="rId3"/>
                <a:stretch>
                  <a:fillRect/>
                </a:stretch>
              </a:blipFill>
              <a:effectLst>
                <a:outerShdw blurRad="50800" dir="14400000">
                  <a:srgbClr val="000000">
                    <a:alpha val="40000"/>
                  </a:srgbClr>
                </a:outerShdw>
              </a:effectLst>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D19F4F12-4C97-4F56-8D0B-C291D86B7CE6}"/>
              </a:ext>
            </a:extLst>
          </p:cNvPr>
          <p:cNvCxnSpPr>
            <a:cxnSpLocks/>
          </p:cNvCxnSpPr>
          <p:nvPr/>
        </p:nvCxnSpPr>
        <p:spPr>
          <a:xfrm>
            <a:off x="2614863" y="3962583"/>
            <a:ext cx="4531895"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56DD4B-0314-4CBA-BD14-9AB8FD25A0A9}"/>
              </a:ext>
            </a:extLst>
          </p:cNvPr>
          <p:cNvCxnSpPr>
            <a:cxnSpLocks/>
          </p:cNvCxnSpPr>
          <p:nvPr/>
        </p:nvCxnSpPr>
        <p:spPr>
          <a:xfrm>
            <a:off x="2614863" y="4756667"/>
            <a:ext cx="4531895"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26181A1-FD13-483F-A48A-98FA50FF5AB3}"/>
              </a:ext>
            </a:extLst>
          </p:cNvPr>
          <p:cNvSpPr>
            <a:spLocks noChangeAspect="1"/>
          </p:cNvSpPr>
          <p:nvPr/>
        </p:nvSpPr>
        <p:spPr>
          <a:xfrm>
            <a:off x="3617493" y="3728774"/>
            <a:ext cx="457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p>
        </p:txBody>
      </p:sp>
      <p:sp>
        <p:nvSpPr>
          <p:cNvPr id="15" name="Rectangle 14">
            <a:extLst>
              <a:ext uri="{FF2B5EF4-FFF2-40B4-BE49-F238E27FC236}">
                <a16:creationId xmlns:a16="http://schemas.microsoft.com/office/drawing/2014/main" id="{57884830-A3EF-4F80-9CE8-2EC417192B3D}"/>
              </a:ext>
            </a:extLst>
          </p:cNvPr>
          <p:cNvSpPr>
            <a:spLocks noChangeAspect="1"/>
          </p:cNvSpPr>
          <p:nvPr/>
        </p:nvSpPr>
        <p:spPr>
          <a:xfrm>
            <a:off x="3617493" y="4552854"/>
            <a:ext cx="457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p>
        </p:txBody>
      </p:sp>
      <p:sp>
        <p:nvSpPr>
          <p:cNvPr id="16" name="Rectangle 15">
            <a:extLst>
              <a:ext uri="{FF2B5EF4-FFF2-40B4-BE49-F238E27FC236}">
                <a16:creationId xmlns:a16="http://schemas.microsoft.com/office/drawing/2014/main" id="{716D34D1-7884-4623-8AF8-D2A97931FF9E}"/>
              </a:ext>
            </a:extLst>
          </p:cNvPr>
          <p:cNvSpPr>
            <a:spLocks noChangeAspect="1"/>
          </p:cNvSpPr>
          <p:nvPr/>
        </p:nvSpPr>
        <p:spPr>
          <a:xfrm>
            <a:off x="4299280" y="3728774"/>
            <a:ext cx="457200"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a:t>
            </a:r>
          </a:p>
        </p:txBody>
      </p:sp>
      <p:sp>
        <p:nvSpPr>
          <p:cNvPr id="17" name="Rectangle 16">
            <a:extLst>
              <a:ext uri="{FF2B5EF4-FFF2-40B4-BE49-F238E27FC236}">
                <a16:creationId xmlns:a16="http://schemas.microsoft.com/office/drawing/2014/main" id="{9852BB63-22D2-4E29-9094-77577CBD44B0}"/>
              </a:ext>
            </a:extLst>
          </p:cNvPr>
          <p:cNvSpPr>
            <a:spLocks noChangeAspect="1"/>
          </p:cNvSpPr>
          <p:nvPr/>
        </p:nvSpPr>
        <p:spPr>
          <a:xfrm>
            <a:off x="4299280" y="4552854"/>
            <a:ext cx="457200"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a:t>
            </a:r>
          </a:p>
        </p:txBody>
      </p:sp>
      <p:sp>
        <p:nvSpPr>
          <p:cNvPr id="18" name="Rectangle 17">
            <a:extLst>
              <a:ext uri="{FF2B5EF4-FFF2-40B4-BE49-F238E27FC236}">
                <a16:creationId xmlns:a16="http://schemas.microsoft.com/office/drawing/2014/main" id="{8B52F156-5385-418E-9E22-D7CBA6D6CB9B}"/>
              </a:ext>
            </a:extLst>
          </p:cNvPr>
          <p:cNvSpPr/>
          <p:nvPr/>
        </p:nvSpPr>
        <p:spPr>
          <a:xfrm>
            <a:off x="4981076" y="3728774"/>
            <a:ext cx="457200" cy="1281269"/>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BB</a:t>
            </a:r>
          </a:p>
        </p:txBody>
      </p:sp>
      <p:sp>
        <p:nvSpPr>
          <p:cNvPr id="19" name="Rectangle 18">
            <a:extLst>
              <a:ext uri="{FF2B5EF4-FFF2-40B4-BE49-F238E27FC236}">
                <a16:creationId xmlns:a16="http://schemas.microsoft.com/office/drawing/2014/main" id="{73889A4B-D17D-4DE1-B7C1-7A0FFF15A1D5}"/>
              </a:ext>
            </a:extLst>
          </p:cNvPr>
          <p:cNvSpPr>
            <a:spLocks noChangeAspect="1"/>
          </p:cNvSpPr>
          <p:nvPr/>
        </p:nvSpPr>
        <p:spPr>
          <a:xfrm>
            <a:off x="5662863" y="3722171"/>
            <a:ext cx="457200"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a:t>
            </a:r>
          </a:p>
        </p:txBody>
      </p:sp>
      <p:sp>
        <p:nvSpPr>
          <p:cNvPr id="20" name="Rectangle 19">
            <a:extLst>
              <a:ext uri="{FF2B5EF4-FFF2-40B4-BE49-F238E27FC236}">
                <a16:creationId xmlns:a16="http://schemas.microsoft.com/office/drawing/2014/main" id="{CBBD9F54-8CE4-49D2-A173-F4B5944F0DCD}"/>
              </a:ext>
            </a:extLst>
          </p:cNvPr>
          <p:cNvSpPr>
            <a:spLocks noChangeAspect="1"/>
          </p:cNvSpPr>
          <p:nvPr/>
        </p:nvSpPr>
        <p:spPr>
          <a:xfrm>
            <a:off x="5662863" y="4549556"/>
            <a:ext cx="457200"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1517642-882E-43D6-A70A-8000AFF133FE}"/>
                  </a:ext>
                </a:extLst>
              </p:cNvPr>
              <p:cNvSpPr txBox="1"/>
              <p:nvPr/>
            </p:nvSpPr>
            <p:spPr>
              <a:xfrm>
                <a:off x="2610852" y="3583672"/>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oMath>
                  </m:oMathPara>
                </a14:m>
                <a:endParaRPr lang="en-US"/>
              </a:p>
            </p:txBody>
          </p:sp>
        </mc:Choice>
        <mc:Fallback xmlns="">
          <p:sp>
            <p:nvSpPr>
              <p:cNvPr id="24" name="TextBox 23">
                <a:extLst>
                  <a:ext uri="{FF2B5EF4-FFF2-40B4-BE49-F238E27FC236}">
                    <a16:creationId xmlns:a16="http://schemas.microsoft.com/office/drawing/2014/main" id="{E1517642-882E-43D6-A70A-8000AFF133FE}"/>
                  </a:ext>
                </a:extLst>
              </p:cNvPr>
              <p:cNvSpPr txBox="1">
                <a:spLocks noRot="1" noChangeAspect="1" noMove="1" noResize="1" noEditPoints="1" noAdjustHandles="1" noChangeArrowheads="1" noChangeShapeType="1" noTextEdit="1"/>
              </p:cNvSpPr>
              <p:nvPr/>
            </p:nvSpPr>
            <p:spPr>
              <a:xfrm>
                <a:off x="2610852" y="3583672"/>
                <a:ext cx="349070" cy="276999"/>
              </a:xfrm>
              <a:prstGeom prst="rect">
                <a:avLst/>
              </a:prstGeom>
              <a:blipFill>
                <a:blip r:embed="rId4"/>
                <a:stretch>
                  <a:fillRect l="-55172" t="-175556" r="-156897"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CE4FDD7-3FE8-45F7-ACC5-923978BB45BE}"/>
                  </a:ext>
                </a:extLst>
              </p:cNvPr>
              <p:cNvSpPr txBox="1"/>
              <p:nvPr/>
            </p:nvSpPr>
            <p:spPr>
              <a:xfrm>
                <a:off x="2620804" y="4414441"/>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oMath>
                  </m:oMathPara>
                </a14:m>
                <a:endParaRPr lang="en-US"/>
              </a:p>
            </p:txBody>
          </p:sp>
        </mc:Choice>
        <mc:Fallback xmlns="">
          <p:sp>
            <p:nvSpPr>
              <p:cNvPr id="25" name="TextBox 24">
                <a:extLst>
                  <a:ext uri="{FF2B5EF4-FFF2-40B4-BE49-F238E27FC236}">
                    <a16:creationId xmlns:a16="http://schemas.microsoft.com/office/drawing/2014/main" id="{0CE4FDD7-3FE8-45F7-ACC5-923978BB45BE}"/>
                  </a:ext>
                </a:extLst>
              </p:cNvPr>
              <p:cNvSpPr txBox="1">
                <a:spLocks noRot="1" noChangeAspect="1" noMove="1" noResize="1" noEditPoints="1" noAdjustHandles="1" noChangeArrowheads="1" noChangeShapeType="1" noTextEdit="1"/>
              </p:cNvSpPr>
              <p:nvPr/>
            </p:nvSpPr>
            <p:spPr>
              <a:xfrm>
                <a:off x="2620804" y="4414441"/>
                <a:ext cx="349070" cy="276999"/>
              </a:xfrm>
              <a:prstGeom prst="rect">
                <a:avLst/>
              </a:prstGeom>
              <a:blipFill>
                <a:blip r:embed="rId5"/>
                <a:stretch>
                  <a:fillRect l="-57895" t="-169565" r="-159649" b="-265217"/>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7B9E4D60-7D8A-46D3-9321-3DB947292669}"/>
              </a:ext>
            </a:extLst>
          </p:cNvPr>
          <p:cNvPicPr>
            <a:picLocks noChangeAspect="1"/>
          </p:cNvPicPr>
          <p:nvPr/>
        </p:nvPicPr>
        <p:blipFill>
          <a:blip r:embed="rId6"/>
          <a:stretch>
            <a:fillRect/>
          </a:stretch>
        </p:blipFill>
        <p:spPr>
          <a:xfrm>
            <a:off x="6344650" y="3702890"/>
            <a:ext cx="493068" cy="495762"/>
          </a:xfrm>
          <a:prstGeom prst="rect">
            <a:avLst/>
          </a:prstGeom>
        </p:spPr>
      </p:pic>
      <p:pic>
        <p:nvPicPr>
          <p:cNvPr id="22" name="Picture 21">
            <a:extLst>
              <a:ext uri="{FF2B5EF4-FFF2-40B4-BE49-F238E27FC236}">
                <a16:creationId xmlns:a16="http://schemas.microsoft.com/office/drawing/2014/main" id="{54FEF4D6-8595-4D20-AC78-509C92DB159F}"/>
              </a:ext>
            </a:extLst>
          </p:cNvPr>
          <p:cNvPicPr>
            <a:picLocks noChangeAspect="1"/>
          </p:cNvPicPr>
          <p:nvPr/>
        </p:nvPicPr>
        <p:blipFill>
          <a:blip r:embed="rId6"/>
          <a:stretch>
            <a:fillRect/>
          </a:stretch>
        </p:blipFill>
        <p:spPr>
          <a:xfrm>
            <a:off x="6344650" y="4519311"/>
            <a:ext cx="493068" cy="495762"/>
          </a:xfrm>
          <a:prstGeom prst="rect">
            <a:avLst/>
          </a:prstGeom>
        </p:spPr>
      </p:pic>
      <p:sp>
        <p:nvSpPr>
          <p:cNvPr id="23" name="TextBox 22">
            <a:extLst>
              <a:ext uri="{FF2B5EF4-FFF2-40B4-BE49-F238E27FC236}">
                <a16:creationId xmlns:a16="http://schemas.microsoft.com/office/drawing/2014/main" id="{C8EA9BEC-F620-4B78-8330-049EFF863AAE}"/>
              </a:ext>
            </a:extLst>
          </p:cNvPr>
          <p:cNvSpPr txBox="1"/>
          <p:nvPr/>
        </p:nvSpPr>
        <p:spPr>
          <a:xfrm>
            <a:off x="1666298" y="3777917"/>
            <a:ext cx="1002630" cy="369332"/>
          </a:xfrm>
          <a:prstGeom prst="rect">
            <a:avLst/>
          </a:prstGeom>
          <a:noFill/>
        </p:spPr>
        <p:txBody>
          <a:bodyPr wrap="square" rtlCol="0">
            <a:spAutoFit/>
          </a:bodyPr>
          <a:lstStyle/>
          <a:p>
            <a:r>
              <a:rPr lang="en-US"/>
              <a:t>Control</a:t>
            </a:r>
          </a:p>
        </p:txBody>
      </p:sp>
      <p:sp>
        <p:nvSpPr>
          <p:cNvPr id="26" name="TextBox 25">
            <a:extLst>
              <a:ext uri="{FF2B5EF4-FFF2-40B4-BE49-F238E27FC236}">
                <a16:creationId xmlns:a16="http://schemas.microsoft.com/office/drawing/2014/main" id="{F6A08C78-F941-41E9-AC7B-0CAFDACF4835}"/>
              </a:ext>
            </a:extLst>
          </p:cNvPr>
          <p:cNvSpPr txBox="1"/>
          <p:nvPr/>
        </p:nvSpPr>
        <p:spPr>
          <a:xfrm>
            <a:off x="1765557" y="4547938"/>
            <a:ext cx="903371" cy="369332"/>
          </a:xfrm>
          <a:prstGeom prst="rect">
            <a:avLst/>
          </a:prstGeom>
          <a:noFill/>
        </p:spPr>
        <p:txBody>
          <a:bodyPr wrap="square" rtlCol="0">
            <a:spAutoFit/>
          </a:bodyPr>
          <a:lstStyle/>
          <a:p>
            <a:r>
              <a:rPr lang="en-US"/>
              <a:t>Target</a:t>
            </a:r>
          </a:p>
        </p:txBody>
      </p:sp>
    </p:spTree>
    <p:extLst>
      <p:ext uri="{BB962C8B-B14F-4D97-AF65-F5344CB8AC3E}">
        <p14:creationId xmlns:p14="http://schemas.microsoft.com/office/powerpoint/2010/main" val="2432486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4AB3-39F4-4F16-8D52-62732FD0327E}"/>
              </a:ext>
            </a:extLst>
          </p:cNvPr>
          <p:cNvSpPr>
            <a:spLocks noGrp="1"/>
          </p:cNvSpPr>
          <p:nvPr>
            <p:ph type="title"/>
          </p:nvPr>
        </p:nvSpPr>
        <p:spPr/>
        <p:txBody>
          <a:bodyPr/>
          <a:lstStyle/>
          <a:p>
            <a:r>
              <a:rPr lang="en-US"/>
              <a:t>The Deutsch oracle: preprocessing </a:t>
            </a:r>
          </a:p>
        </p:txBody>
      </p:sp>
      <p:sp>
        <p:nvSpPr>
          <p:cNvPr id="6" name="Oval 5">
            <a:extLst>
              <a:ext uri="{FF2B5EF4-FFF2-40B4-BE49-F238E27FC236}">
                <a16:creationId xmlns:a16="http://schemas.microsoft.com/office/drawing/2014/main" id="{E6D1D562-5831-42D3-9B8C-43B7051A798E}"/>
              </a:ext>
            </a:extLst>
          </p:cNvPr>
          <p:cNvSpPr>
            <a:spLocks noChangeAspect="1"/>
          </p:cNvSpPr>
          <p:nvPr/>
        </p:nvSpPr>
        <p:spPr>
          <a:xfrm>
            <a:off x="1227221" y="2395513"/>
            <a:ext cx="3930314" cy="3931920"/>
          </a:xfrm>
          <a:prstGeom prst="ellipse">
            <a:avLst/>
          </a:prstGeom>
          <a:solidFill>
            <a:srgbClr val="21212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24C5DA5E-9BB2-4AE9-A7BA-B64D37B7D84B}"/>
              </a:ext>
            </a:extLst>
          </p:cNvPr>
          <p:cNvSpPr>
            <a:spLocks noChangeAspect="1"/>
          </p:cNvSpPr>
          <p:nvPr/>
        </p:nvSpPr>
        <p:spPr>
          <a:xfrm>
            <a:off x="5073313"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FE0A0EEB-92B1-461E-879D-F19235C7D8C9}"/>
              </a:ext>
            </a:extLst>
          </p:cNvPr>
          <p:cNvSpPr>
            <a:spLocks noChangeAspect="1"/>
          </p:cNvSpPr>
          <p:nvPr/>
        </p:nvSpPr>
        <p:spPr>
          <a:xfrm>
            <a:off x="3108156" y="231213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80D33430-97C9-48AA-AA5F-1EAB9C26C8BB}"/>
              </a:ext>
            </a:extLst>
          </p:cNvPr>
          <p:cNvSpPr>
            <a:spLocks noChangeAspect="1"/>
          </p:cNvSpPr>
          <p:nvPr/>
        </p:nvSpPr>
        <p:spPr>
          <a:xfrm>
            <a:off x="1142999"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22521A9C-AE42-41DE-A545-0681AF935E53}"/>
              </a:ext>
            </a:extLst>
          </p:cNvPr>
          <p:cNvSpPr>
            <a:spLocks noChangeAspect="1"/>
          </p:cNvSpPr>
          <p:nvPr/>
        </p:nvSpPr>
        <p:spPr>
          <a:xfrm>
            <a:off x="3108156" y="624405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9071BCA1-4BAC-471B-B0E8-FE7411932BFA}"/>
              </a:ext>
            </a:extLst>
          </p:cNvPr>
          <p:cNvSpPr>
            <a:spLocks noChangeAspect="1"/>
          </p:cNvSpPr>
          <p:nvPr/>
        </p:nvSpPr>
        <p:spPr>
          <a:xfrm>
            <a:off x="4519860"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D4226753-9E93-4992-B651-ECD1CEEFC4C3}"/>
              </a:ext>
            </a:extLst>
          </p:cNvPr>
          <p:cNvSpPr>
            <a:spLocks noChangeAspect="1"/>
          </p:cNvSpPr>
          <p:nvPr/>
        </p:nvSpPr>
        <p:spPr>
          <a:xfrm>
            <a:off x="4519860" y="5644840"/>
            <a:ext cx="168444" cy="16675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B998EF4E-6A7E-44A3-99CB-62B352824BE5}"/>
              </a:ext>
            </a:extLst>
          </p:cNvPr>
          <p:cNvSpPr>
            <a:spLocks noChangeAspect="1"/>
          </p:cNvSpPr>
          <p:nvPr/>
        </p:nvSpPr>
        <p:spPr>
          <a:xfrm>
            <a:off x="1696455"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11D8237E-285C-4BE3-B46D-93EB6AEB95ED}"/>
              </a:ext>
            </a:extLst>
          </p:cNvPr>
          <p:cNvSpPr>
            <a:spLocks noChangeAspect="1"/>
          </p:cNvSpPr>
          <p:nvPr/>
        </p:nvSpPr>
        <p:spPr>
          <a:xfrm>
            <a:off x="1696455" y="5644840"/>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5FBE3B9-D14C-49E0-8F88-A4BBD892977B}"/>
                  </a:ext>
                </a:extLst>
              </p:cNvPr>
              <p:cNvSpPr txBox="1"/>
              <p:nvPr/>
            </p:nvSpPr>
            <p:spPr>
              <a:xfrm>
                <a:off x="4704343" y="4153978"/>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15" name="TextBox 14">
                <a:extLst>
                  <a:ext uri="{FF2B5EF4-FFF2-40B4-BE49-F238E27FC236}">
                    <a16:creationId xmlns:a16="http://schemas.microsoft.com/office/drawing/2014/main" id="{75FBE3B9-D14C-49E0-8F88-A4BBD892977B}"/>
                  </a:ext>
                </a:extLst>
              </p:cNvPr>
              <p:cNvSpPr txBox="1">
                <a:spLocks noRot="1" noChangeAspect="1" noMove="1" noResize="1" noEditPoints="1" noAdjustHandles="1" noChangeArrowheads="1" noChangeShapeType="1" noTextEdit="1"/>
              </p:cNvSpPr>
              <p:nvPr/>
            </p:nvSpPr>
            <p:spPr>
              <a:xfrm>
                <a:off x="4704343" y="4153978"/>
                <a:ext cx="284748" cy="4149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C6D62E2-6516-4606-960F-BB3432158BCA}"/>
                  </a:ext>
                </a:extLst>
              </p:cNvPr>
              <p:cNvSpPr txBox="1"/>
              <p:nvPr/>
            </p:nvSpPr>
            <p:spPr>
              <a:xfrm>
                <a:off x="1395665" y="4156219"/>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16" name="TextBox 15">
                <a:extLst>
                  <a:ext uri="{FF2B5EF4-FFF2-40B4-BE49-F238E27FC236}">
                    <a16:creationId xmlns:a16="http://schemas.microsoft.com/office/drawing/2014/main" id="{BC6D62E2-6516-4606-960F-BB3432158BCA}"/>
                  </a:ext>
                </a:extLst>
              </p:cNvPr>
              <p:cNvSpPr txBox="1">
                <a:spLocks noRot="1" noChangeAspect="1" noMove="1" noResize="1" noEditPoints="1" noAdjustHandles="1" noChangeArrowheads="1" noChangeShapeType="1" noTextEdit="1"/>
              </p:cNvSpPr>
              <p:nvPr/>
            </p:nvSpPr>
            <p:spPr>
              <a:xfrm>
                <a:off x="1395665" y="4156219"/>
                <a:ext cx="284748" cy="414985"/>
              </a:xfrm>
              <a:prstGeom prst="rect">
                <a:avLst/>
              </a:prstGeom>
              <a:blipFill>
                <a:blip r:embed="rId4"/>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6005AED-9028-4928-A267-6C3E0E90A605}"/>
                  </a:ext>
                </a:extLst>
              </p:cNvPr>
              <p:cNvSpPr txBox="1"/>
              <p:nvPr/>
            </p:nvSpPr>
            <p:spPr>
              <a:xfrm>
                <a:off x="3050004" y="2562271"/>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17" name="TextBox 16">
                <a:extLst>
                  <a:ext uri="{FF2B5EF4-FFF2-40B4-BE49-F238E27FC236}">
                    <a16:creationId xmlns:a16="http://schemas.microsoft.com/office/drawing/2014/main" id="{A6005AED-9028-4928-A267-6C3E0E90A605}"/>
                  </a:ext>
                </a:extLst>
              </p:cNvPr>
              <p:cNvSpPr txBox="1">
                <a:spLocks noRot="1" noChangeAspect="1" noMove="1" noResize="1" noEditPoints="1" noAdjustHandles="1" noChangeArrowheads="1" noChangeShapeType="1" noTextEdit="1"/>
              </p:cNvSpPr>
              <p:nvPr/>
            </p:nvSpPr>
            <p:spPr>
              <a:xfrm>
                <a:off x="3050004" y="2562271"/>
                <a:ext cx="284748" cy="414985"/>
              </a:xfrm>
              <a:prstGeom prst="rect">
                <a:avLst/>
              </a:prstGeom>
              <a:blipFill>
                <a:blip r:embed="rId5"/>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C144569-1913-4206-A753-676D66760241}"/>
                  </a:ext>
                </a:extLst>
              </p:cNvPr>
              <p:cNvSpPr txBox="1"/>
              <p:nvPr/>
            </p:nvSpPr>
            <p:spPr>
              <a:xfrm>
                <a:off x="2991852" y="5745690"/>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18" name="TextBox 17">
                <a:extLst>
                  <a:ext uri="{FF2B5EF4-FFF2-40B4-BE49-F238E27FC236}">
                    <a16:creationId xmlns:a16="http://schemas.microsoft.com/office/drawing/2014/main" id="{7C144569-1913-4206-A753-676D66760241}"/>
                  </a:ext>
                </a:extLst>
              </p:cNvPr>
              <p:cNvSpPr txBox="1">
                <a:spLocks noRot="1" noChangeAspect="1" noMove="1" noResize="1" noEditPoints="1" noAdjustHandles="1" noChangeArrowheads="1" noChangeShapeType="1" noTextEdit="1"/>
              </p:cNvSpPr>
              <p:nvPr/>
            </p:nvSpPr>
            <p:spPr>
              <a:xfrm>
                <a:off x="2991852" y="5745690"/>
                <a:ext cx="284748" cy="414985"/>
              </a:xfrm>
              <a:prstGeom prst="rect">
                <a:avLst/>
              </a:prstGeom>
              <a:blipFill>
                <a:blip r:embed="rId6"/>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870ABAA-C8F0-42E7-A786-BC1010CCAFBE}"/>
                  </a:ext>
                </a:extLst>
              </p:cNvPr>
              <p:cNvSpPr txBox="1"/>
              <p:nvPr/>
            </p:nvSpPr>
            <p:spPr>
              <a:xfrm>
                <a:off x="4136851" y="3001061"/>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19" name="TextBox 18">
                <a:extLst>
                  <a:ext uri="{FF2B5EF4-FFF2-40B4-BE49-F238E27FC236}">
                    <a16:creationId xmlns:a16="http://schemas.microsoft.com/office/drawing/2014/main" id="{2870ABAA-C8F0-42E7-A786-BC1010CCAFBE}"/>
                  </a:ext>
                </a:extLst>
              </p:cNvPr>
              <p:cNvSpPr txBox="1">
                <a:spLocks noRot="1" noChangeAspect="1" noMove="1" noResize="1" noEditPoints="1" noAdjustHandles="1" noChangeArrowheads="1" noChangeShapeType="1" noTextEdit="1"/>
              </p:cNvSpPr>
              <p:nvPr/>
            </p:nvSpPr>
            <p:spPr>
              <a:xfrm>
                <a:off x="4136851" y="3001061"/>
                <a:ext cx="383009" cy="718210"/>
              </a:xfrm>
              <a:prstGeom prst="rect">
                <a:avLst/>
              </a:prstGeom>
              <a:blipFill>
                <a:blip r:embed="rId7"/>
                <a:stretch>
                  <a:fillRect r="-6452"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06EB0C4-BCA5-49EA-9AB8-44736C89E2E0}"/>
                  </a:ext>
                </a:extLst>
              </p:cNvPr>
              <p:cNvSpPr txBox="1"/>
              <p:nvPr/>
            </p:nvSpPr>
            <p:spPr>
              <a:xfrm>
                <a:off x="4136850"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0" name="TextBox 19">
                <a:extLst>
                  <a:ext uri="{FF2B5EF4-FFF2-40B4-BE49-F238E27FC236}">
                    <a16:creationId xmlns:a16="http://schemas.microsoft.com/office/drawing/2014/main" id="{106EB0C4-BCA5-49EA-9AB8-44736C89E2E0}"/>
                  </a:ext>
                </a:extLst>
              </p:cNvPr>
              <p:cNvSpPr txBox="1">
                <a:spLocks noRot="1" noChangeAspect="1" noMove="1" noResize="1" noEditPoints="1" noAdjustHandles="1" noChangeArrowheads="1" noChangeShapeType="1" noTextEdit="1"/>
              </p:cNvSpPr>
              <p:nvPr/>
            </p:nvSpPr>
            <p:spPr>
              <a:xfrm>
                <a:off x="4136850" y="4972875"/>
                <a:ext cx="383009" cy="718210"/>
              </a:xfrm>
              <a:prstGeom prst="rect">
                <a:avLst/>
              </a:prstGeom>
              <a:blipFill>
                <a:blip r:embed="rId8"/>
                <a:stretch>
                  <a:fillRect r="-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DE219DA-E65D-4A17-A35A-66A95821CBB3}"/>
                  </a:ext>
                </a:extLst>
              </p:cNvPr>
              <p:cNvSpPr txBox="1"/>
              <p:nvPr/>
            </p:nvSpPr>
            <p:spPr>
              <a:xfrm>
                <a:off x="1858881" y="3088794"/>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1" name="TextBox 20">
                <a:extLst>
                  <a:ext uri="{FF2B5EF4-FFF2-40B4-BE49-F238E27FC236}">
                    <a16:creationId xmlns:a16="http://schemas.microsoft.com/office/drawing/2014/main" id="{4DE219DA-E65D-4A17-A35A-66A95821CBB3}"/>
                  </a:ext>
                </a:extLst>
              </p:cNvPr>
              <p:cNvSpPr txBox="1">
                <a:spLocks noRot="1" noChangeAspect="1" noMove="1" noResize="1" noEditPoints="1" noAdjustHandles="1" noChangeArrowheads="1" noChangeShapeType="1" noTextEdit="1"/>
              </p:cNvSpPr>
              <p:nvPr/>
            </p:nvSpPr>
            <p:spPr>
              <a:xfrm>
                <a:off x="1858881" y="3088794"/>
                <a:ext cx="383009" cy="718210"/>
              </a:xfrm>
              <a:prstGeom prst="rect">
                <a:avLst/>
              </a:prstGeom>
              <a:blipFill>
                <a:blip r:embed="rId9"/>
                <a:stretch>
                  <a:fillRect r="-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9062EA8-116C-41AA-947C-ADE2671F1AB5}"/>
                  </a:ext>
                </a:extLst>
              </p:cNvPr>
              <p:cNvSpPr txBox="1"/>
              <p:nvPr/>
            </p:nvSpPr>
            <p:spPr>
              <a:xfrm>
                <a:off x="1852863"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2" name="TextBox 21">
                <a:extLst>
                  <a:ext uri="{FF2B5EF4-FFF2-40B4-BE49-F238E27FC236}">
                    <a16:creationId xmlns:a16="http://schemas.microsoft.com/office/drawing/2014/main" id="{69062EA8-116C-41AA-947C-ADE2671F1AB5}"/>
                  </a:ext>
                </a:extLst>
              </p:cNvPr>
              <p:cNvSpPr txBox="1">
                <a:spLocks noRot="1" noChangeAspect="1" noMove="1" noResize="1" noEditPoints="1" noAdjustHandles="1" noChangeArrowheads="1" noChangeShapeType="1" noTextEdit="1"/>
              </p:cNvSpPr>
              <p:nvPr/>
            </p:nvSpPr>
            <p:spPr>
              <a:xfrm>
                <a:off x="1852863" y="4972875"/>
                <a:ext cx="383009" cy="718210"/>
              </a:xfrm>
              <a:prstGeom prst="rect">
                <a:avLst/>
              </a:prstGeom>
              <a:blipFill>
                <a:blip r:embed="rId10"/>
                <a:stretch>
                  <a:fillRect r="-7937"/>
                </a:stretch>
              </a:blipFill>
            </p:spPr>
            <p:txBody>
              <a:bodyPr/>
              <a:lstStyle/>
              <a:p>
                <a:r>
                  <a:rPr lang="en-US">
                    <a:noFill/>
                  </a:rPr>
                  <a:t> </a:t>
                </a:r>
              </a:p>
            </p:txBody>
          </p:sp>
        </mc:Fallback>
      </mc:AlternateContent>
      <p:cxnSp>
        <p:nvCxnSpPr>
          <p:cNvPr id="24" name="Connector: Elbow 23">
            <a:extLst>
              <a:ext uri="{FF2B5EF4-FFF2-40B4-BE49-F238E27FC236}">
                <a16:creationId xmlns:a16="http://schemas.microsoft.com/office/drawing/2014/main" id="{09373587-3649-4986-A196-032D37CB7227}"/>
              </a:ext>
            </a:extLst>
          </p:cNvPr>
          <p:cNvCxnSpPr>
            <a:stCxn id="8" idx="6"/>
            <a:endCxn id="7" idx="0"/>
          </p:cNvCxnSpPr>
          <p:nvPr/>
        </p:nvCxnSpPr>
        <p:spPr>
          <a:xfrm>
            <a:off x="3276600" y="2395513"/>
            <a:ext cx="1880935" cy="1885748"/>
          </a:xfrm>
          <a:prstGeom prst="bentConnector2">
            <a:avLst/>
          </a:prstGeom>
          <a:ln>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1097B14-CF37-4F61-812A-70A03563903B}"/>
              </a:ext>
            </a:extLst>
          </p:cNvPr>
          <p:cNvCxnSpPr/>
          <p:nvPr/>
        </p:nvCxnSpPr>
        <p:spPr>
          <a:xfrm flipH="1" flipV="1">
            <a:off x="3339857" y="3093956"/>
            <a:ext cx="814132" cy="1792853"/>
          </a:xfrm>
          <a:prstGeom prst="straightConnector1">
            <a:avLst/>
          </a:prstGeom>
          <a:ln>
            <a:solidFill>
              <a:schemeClr val="accent4">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3E6CB5C-FBD5-486A-8914-9CE32CFAE4BF}"/>
              </a:ext>
            </a:extLst>
          </p:cNvPr>
          <p:cNvSpPr txBox="1"/>
          <p:nvPr/>
        </p:nvSpPr>
        <p:spPr>
          <a:xfrm>
            <a:off x="306799" y="2395513"/>
            <a:ext cx="1690444" cy="369332"/>
          </a:xfrm>
          <a:prstGeom prst="rect">
            <a:avLst/>
          </a:prstGeom>
          <a:noFill/>
        </p:spPr>
        <p:txBody>
          <a:bodyPr wrap="square" rtlCol="0">
            <a:spAutoFit/>
          </a:bodyPr>
          <a:lstStyle/>
          <a:p>
            <a:r>
              <a:rPr lang="en-US" dirty="0"/>
              <a:t>Control </a:t>
            </a:r>
            <a:r>
              <a:rPr lang="en-US" dirty="0" err="1"/>
              <a:t>qbit</a:t>
            </a:r>
            <a:endParaRPr lang="en-US" dirty="0"/>
          </a:p>
        </p:txBody>
      </p:sp>
      <p:sp>
        <p:nvSpPr>
          <p:cNvPr id="31" name="Oval 30">
            <a:extLst>
              <a:ext uri="{FF2B5EF4-FFF2-40B4-BE49-F238E27FC236}">
                <a16:creationId xmlns:a16="http://schemas.microsoft.com/office/drawing/2014/main" id="{E5F1E3B0-779C-40E2-98B7-73CA1A1D22A0}"/>
              </a:ext>
            </a:extLst>
          </p:cNvPr>
          <p:cNvSpPr>
            <a:spLocks noChangeAspect="1"/>
          </p:cNvSpPr>
          <p:nvPr/>
        </p:nvSpPr>
        <p:spPr>
          <a:xfrm>
            <a:off x="6866021" y="2421647"/>
            <a:ext cx="3930314" cy="3931920"/>
          </a:xfrm>
          <a:prstGeom prst="ellipse">
            <a:avLst/>
          </a:prstGeom>
          <a:solidFill>
            <a:srgbClr val="21212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E92177F0-99CB-4464-A025-75E2420113E3}"/>
              </a:ext>
            </a:extLst>
          </p:cNvPr>
          <p:cNvSpPr>
            <a:spLocks noChangeAspect="1"/>
          </p:cNvSpPr>
          <p:nvPr/>
        </p:nvSpPr>
        <p:spPr>
          <a:xfrm>
            <a:off x="10712113" y="4307395"/>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DBD97A64-81D1-43ED-A72F-814770C13C33}"/>
              </a:ext>
            </a:extLst>
          </p:cNvPr>
          <p:cNvSpPr>
            <a:spLocks noChangeAspect="1"/>
          </p:cNvSpPr>
          <p:nvPr/>
        </p:nvSpPr>
        <p:spPr>
          <a:xfrm>
            <a:off x="8746956" y="2338268"/>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B48334B3-4B6A-42FD-8320-E10624D8F060}"/>
              </a:ext>
            </a:extLst>
          </p:cNvPr>
          <p:cNvSpPr>
            <a:spLocks noChangeAspect="1"/>
          </p:cNvSpPr>
          <p:nvPr/>
        </p:nvSpPr>
        <p:spPr>
          <a:xfrm>
            <a:off x="6781799" y="4307395"/>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9819915D-C40F-4675-9D81-44D05832E596}"/>
              </a:ext>
            </a:extLst>
          </p:cNvPr>
          <p:cNvSpPr>
            <a:spLocks noChangeAspect="1"/>
          </p:cNvSpPr>
          <p:nvPr/>
        </p:nvSpPr>
        <p:spPr>
          <a:xfrm>
            <a:off x="8746956" y="6270188"/>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id="{1F07A957-8978-4AEA-8FD2-EE053D427357}"/>
              </a:ext>
            </a:extLst>
          </p:cNvPr>
          <p:cNvSpPr>
            <a:spLocks noChangeAspect="1"/>
          </p:cNvSpPr>
          <p:nvPr/>
        </p:nvSpPr>
        <p:spPr>
          <a:xfrm>
            <a:off x="10158660" y="2943816"/>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352D8AF2-D4B2-4121-B097-6EEF049C807D}"/>
              </a:ext>
            </a:extLst>
          </p:cNvPr>
          <p:cNvSpPr>
            <a:spLocks noChangeAspect="1"/>
          </p:cNvSpPr>
          <p:nvPr/>
        </p:nvSpPr>
        <p:spPr>
          <a:xfrm>
            <a:off x="10158660" y="5670974"/>
            <a:ext cx="168444" cy="16675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C767707C-BDB1-4542-8DA2-E3B0357CDB98}"/>
              </a:ext>
            </a:extLst>
          </p:cNvPr>
          <p:cNvSpPr>
            <a:spLocks noChangeAspect="1"/>
          </p:cNvSpPr>
          <p:nvPr/>
        </p:nvSpPr>
        <p:spPr>
          <a:xfrm>
            <a:off x="7335255" y="2943816"/>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433E995F-3DB7-4E91-97B9-4B6435F7EF7B}"/>
              </a:ext>
            </a:extLst>
          </p:cNvPr>
          <p:cNvSpPr>
            <a:spLocks noChangeAspect="1"/>
          </p:cNvSpPr>
          <p:nvPr/>
        </p:nvSpPr>
        <p:spPr>
          <a:xfrm>
            <a:off x="7335255" y="567097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D48F860-6580-456E-A8DC-2F81BCDE64BF}"/>
                  </a:ext>
                </a:extLst>
              </p:cNvPr>
              <p:cNvSpPr txBox="1"/>
              <p:nvPr/>
            </p:nvSpPr>
            <p:spPr>
              <a:xfrm>
                <a:off x="10343143" y="4180112"/>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40" name="TextBox 39">
                <a:extLst>
                  <a:ext uri="{FF2B5EF4-FFF2-40B4-BE49-F238E27FC236}">
                    <a16:creationId xmlns:a16="http://schemas.microsoft.com/office/drawing/2014/main" id="{9D48F860-6580-456E-A8DC-2F81BCDE64BF}"/>
                  </a:ext>
                </a:extLst>
              </p:cNvPr>
              <p:cNvSpPr txBox="1">
                <a:spLocks noRot="1" noChangeAspect="1" noMove="1" noResize="1" noEditPoints="1" noAdjustHandles="1" noChangeArrowheads="1" noChangeShapeType="1" noTextEdit="1"/>
              </p:cNvSpPr>
              <p:nvPr/>
            </p:nvSpPr>
            <p:spPr>
              <a:xfrm>
                <a:off x="10343143" y="4180112"/>
                <a:ext cx="284748" cy="414985"/>
              </a:xfrm>
              <a:prstGeom prst="rect">
                <a:avLst/>
              </a:prstGeom>
              <a:blipFill>
                <a:blip r:embed="rId11"/>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BE2E8A5-224F-4D84-978B-B1015419C0A8}"/>
                  </a:ext>
                </a:extLst>
              </p:cNvPr>
              <p:cNvSpPr txBox="1"/>
              <p:nvPr/>
            </p:nvSpPr>
            <p:spPr>
              <a:xfrm>
                <a:off x="7034465" y="4182353"/>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41" name="TextBox 40">
                <a:extLst>
                  <a:ext uri="{FF2B5EF4-FFF2-40B4-BE49-F238E27FC236}">
                    <a16:creationId xmlns:a16="http://schemas.microsoft.com/office/drawing/2014/main" id="{8BE2E8A5-224F-4D84-978B-B1015419C0A8}"/>
                  </a:ext>
                </a:extLst>
              </p:cNvPr>
              <p:cNvSpPr txBox="1">
                <a:spLocks noRot="1" noChangeAspect="1" noMove="1" noResize="1" noEditPoints="1" noAdjustHandles="1" noChangeArrowheads="1" noChangeShapeType="1" noTextEdit="1"/>
              </p:cNvSpPr>
              <p:nvPr/>
            </p:nvSpPr>
            <p:spPr>
              <a:xfrm>
                <a:off x="7034465" y="4182353"/>
                <a:ext cx="284748" cy="414985"/>
              </a:xfrm>
              <a:prstGeom prst="rect">
                <a:avLst/>
              </a:prstGeom>
              <a:blipFill>
                <a:blip r:embed="rId12"/>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4C35B83-B158-4B59-B802-4EB7704FE414}"/>
                  </a:ext>
                </a:extLst>
              </p:cNvPr>
              <p:cNvSpPr txBox="1"/>
              <p:nvPr/>
            </p:nvSpPr>
            <p:spPr>
              <a:xfrm>
                <a:off x="8688804" y="2588405"/>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42" name="TextBox 41">
                <a:extLst>
                  <a:ext uri="{FF2B5EF4-FFF2-40B4-BE49-F238E27FC236}">
                    <a16:creationId xmlns:a16="http://schemas.microsoft.com/office/drawing/2014/main" id="{74C35B83-B158-4B59-B802-4EB7704FE414}"/>
                  </a:ext>
                </a:extLst>
              </p:cNvPr>
              <p:cNvSpPr txBox="1">
                <a:spLocks noRot="1" noChangeAspect="1" noMove="1" noResize="1" noEditPoints="1" noAdjustHandles="1" noChangeArrowheads="1" noChangeShapeType="1" noTextEdit="1"/>
              </p:cNvSpPr>
              <p:nvPr/>
            </p:nvSpPr>
            <p:spPr>
              <a:xfrm>
                <a:off x="8688804" y="2588405"/>
                <a:ext cx="284748" cy="414985"/>
              </a:xfrm>
              <a:prstGeom prst="rect">
                <a:avLst/>
              </a:prstGeom>
              <a:blipFill>
                <a:blip r:embed="rId13"/>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2B9EFCC-A5D7-46FD-9F5E-113544BA8651}"/>
                  </a:ext>
                </a:extLst>
              </p:cNvPr>
              <p:cNvSpPr txBox="1"/>
              <p:nvPr/>
            </p:nvSpPr>
            <p:spPr>
              <a:xfrm>
                <a:off x="8630652" y="5771824"/>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43" name="TextBox 42">
                <a:extLst>
                  <a:ext uri="{FF2B5EF4-FFF2-40B4-BE49-F238E27FC236}">
                    <a16:creationId xmlns:a16="http://schemas.microsoft.com/office/drawing/2014/main" id="{E2B9EFCC-A5D7-46FD-9F5E-113544BA8651}"/>
                  </a:ext>
                </a:extLst>
              </p:cNvPr>
              <p:cNvSpPr txBox="1">
                <a:spLocks noRot="1" noChangeAspect="1" noMove="1" noResize="1" noEditPoints="1" noAdjustHandles="1" noChangeArrowheads="1" noChangeShapeType="1" noTextEdit="1"/>
              </p:cNvSpPr>
              <p:nvPr/>
            </p:nvSpPr>
            <p:spPr>
              <a:xfrm>
                <a:off x="8630652" y="5771824"/>
                <a:ext cx="284748" cy="414985"/>
              </a:xfrm>
              <a:prstGeom prst="rect">
                <a:avLst/>
              </a:prstGeom>
              <a:blipFill>
                <a:blip r:embed="rId14"/>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41D6FFA-4DD6-4A02-A4CD-887D8748446E}"/>
                  </a:ext>
                </a:extLst>
              </p:cNvPr>
              <p:cNvSpPr txBox="1"/>
              <p:nvPr/>
            </p:nvSpPr>
            <p:spPr>
              <a:xfrm>
                <a:off x="9775651" y="302719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44" name="TextBox 43">
                <a:extLst>
                  <a:ext uri="{FF2B5EF4-FFF2-40B4-BE49-F238E27FC236}">
                    <a16:creationId xmlns:a16="http://schemas.microsoft.com/office/drawing/2014/main" id="{141D6FFA-4DD6-4A02-A4CD-887D8748446E}"/>
                  </a:ext>
                </a:extLst>
              </p:cNvPr>
              <p:cNvSpPr txBox="1">
                <a:spLocks noRot="1" noChangeAspect="1" noMove="1" noResize="1" noEditPoints="1" noAdjustHandles="1" noChangeArrowheads="1" noChangeShapeType="1" noTextEdit="1"/>
              </p:cNvSpPr>
              <p:nvPr/>
            </p:nvSpPr>
            <p:spPr>
              <a:xfrm>
                <a:off x="9775651" y="3027195"/>
                <a:ext cx="383009" cy="718210"/>
              </a:xfrm>
              <a:prstGeom prst="rect">
                <a:avLst/>
              </a:prstGeom>
              <a:blipFill>
                <a:blip r:embed="rId15"/>
                <a:stretch>
                  <a:fillRect r="-6452" b="-8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77C0919-EC5D-4276-96EE-FA2CCA6E3533}"/>
                  </a:ext>
                </a:extLst>
              </p:cNvPr>
              <p:cNvSpPr txBox="1"/>
              <p:nvPr/>
            </p:nvSpPr>
            <p:spPr>
              <a:xfrm>
                <a:off x="9775650" y="4999009"/>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45" name="TextBox 44">
                <a:extLst>
                  <a:ext uri="{FF2B5EF4-FFF2-40B4-BE49-F238E27FC236}">
                    <a16:creationId xmlns:a16="http://schemas.microsoft.com/office/drawing/2014/main" id="{677C0919-EC5D-4276-96EE-FA2CCA6E3533}"/>
                  </a:ext>
                </a:extLst>
              </p:cNvPr>
              <p:cNvSpPr txBox="1">
                <a:spLocks noRot="1" noChangeAspect="1" noMove="1" noResize="1" noEditPoints="1" noAdjustHandles="1" noChangeArrowheads="1" noChangeShapeType="1" noTextEdit="1"/>
              </p:cNvSpPr>
              <p:nvPr/>
            </p:nvSpPr>
            <p:spPr>
              <a:xfrm>
                <a:off x="9775650" y="4999009"/>
                <a:ext cx="383009" cy="718210"/>
              </a:xfrm>
              <a:prstGeom prst="rect">
                <a:avLst/>
              </a:prstGeom>
              <a:blipFill>
                <a:blip r:embed="rId16"/>
                <a:stretch>
                  <a:fillRect r="-9677"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32B20D0-8463-4DCE-BA1A-7E4289A07360}"/>
                  </a:ext>
                </a:extLst>
              </p:cNvPr>
              <p:cNvSpPr txBox="1"/>
              <p:nvPr/>
            </p:nvSpPr>
            <p:spPr>
              <a:xfrm>
                <a:off x="7497681" y="3114928"/>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46" name="TextBox 45">
                <a:extLst>
                  <a:ext uri="{FF2B5EF4-FFF2-40B4-BE49-F238E27FC236}">
                    <a16:creationId xmlns:a16="http://schemas.microsoft.com/office/drawing/2014/main" id="{E32B20D0-8463-4DCE-BA1A-7E4289A07360}"/>
                  </a:ext>
                </a:extLst>
              </p:cNvPr>
              <p:cNvSpPr txBox="1">
                <a:spLocks noRot="1" noChangeAspect="1" noMove="1" noResize="1" noEditPoints="1" noAdjustHandles="1" noChangeArrowheads="1" noChangeShapeType="1" noTextEdit="1"/>
              </p:cNvSpPr>
              <p:nvPr/>
            </p:nvSpPr>
            <p:spPr>
              <a:xfrm>
                <a:off x="7497681" y="3114928"/>
                <a:ext cx="383009" cy="718210"/>
              </a:xfrm>
              <a:prstGeom prst="rect">
                <a:avLst/>
              </a:prstGeom>
              <a:blipFill>
                <a:blip r:embed="rId17"/>
                <a:stretch>
                  <a:fillRect r="-7937"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C04AAAB-BC2A-4C1E-8D49-CDF552825977}"/>
                  </a:ext>
                </a:extLst>
              </p:cNvPr>
              <p:cNvSpPr txBox="1"/>
              <p:nvPr/>
            </p:nvSpPr>
            <p:spPr>
              <a:xfrm>
                <a:off x="7491663" y="4999009"/>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47" name="TextBox 46">
                <a:extLst>
                  <a:ext uri="{FF2B5EF4-FFF2-40B4-BE49-F238E27FC236}">
                    <a16:creationId xmlns:a16="http://schemas.microsoft.com/office/drawing/2014/main" id="{4C04AAAB-BC2A-4C1E-8D49-CDF552825977}"/>
                  </a:ext>
                </a:extLst>
              </p:cNvPr>
              <p:cNvSpPr txBox="1">
                <a:spLocks noRot="1" noChangeAspect="1" noMove="1" noResize="1" noEditPoints="1" noAdjustHandles="1" noChangeArrowheads="1" noChangeShapeType="1" noTextEdit="1"/>
              </p:cNvSpPr>
              <p:nvPr/>
            </p:nvSpPr>
            <p:spPr>
              <a:xfrm>
                <a:off x="7491663" y="4999009"/>
                <a:ext cx="383009" cy="718210"/>
              </a:xfrm>
              <a:prstGeom prst="rect">
                <a:avLst/>
              </a:prstGeom>
              <a:blipFill>
                <a:blip r:embed="rId18"/>
                <a:stretch>
                  <a:fillRect r="-7937" b="-847"/>
                </a:stretch>
              </a:blipFill>
            </p:spPr>
            <p:txBody>
              <a:bodyPr/>
              <a:lstStyle/>
              <a:p>
                <a:r>
                  <a:rPr lang="en-US">
                    <a:noFill/>
                  </a:rPr>
                  <a:t> </a:t>
                </a:r>
              </a:p>
            </p:txBody>
          </p:sp>
        </mc:Fallback>
      </mc:AlternateContent>
      <p:cxnSp>
        <p:nvCxnSpPr>
          <p:cNvPr id="48" name="Connector: Elbow 47">
            <a:extLst>
              <a:ext uri="{FF2B5EF4-FFF2-40B4-BE49-F238E27FC236}">
                <a16:creationId xmlns:a16="http://schemas.microsoft.com/office/drawing/2014/main" id="{D98DBBC3-B031-4FAC-85E3-D228CB013ED8}"/>
              </a:ext>
            </a:extLst>
          </p:cNvPr>
          <p:cNvCxnSpPr>
            <a:stCxn id="33" idx="6"/>
            <a:endCxn id="32" idx="0"/>
          </p:cNvCxnSpPr>
          <p:nvPr/>
        </p:nvCxnSpPr>
        <p:spPr>
          <a:xfrm>
            <a:off x="8915400" y="2421647"/>
            <a:ext cx="1880935" cy="1885748"/>
          </a:xfrm>
          <a:prstGeom prst="bentConnector2">
            <a:avLst/>
          </a:prstGeom>
          <a:ln>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0E2E2A7-608B-415A-9BEA-BFAE21593190}"/>
              </a:ext>
            </a:extLst>
          </p:cNvPr>
          <p:cNvCxnSpPr/>
          <p:nvPr/>
        </p:nvCxnSpPr>
        <p:spPr>
          <a:xfrm flipH="1" flipV="1">
            <a:off x="8978657" y="3120090"/>
            <a:ext cx="814132" cy="1792853"/>
          </a:xfrm>
          <a:prstGeom prst="straightConnector1">
            <a:avLst/>
          </a:prstGeom>
          <a:ln>
            <a:solidFill>
              <a:schemeClr val="accent4">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42415FF-C74C-42E3-BC0B-DF87E09A08DD}"/>
              </a:ext>
            </a:extLst>
          </p:cNvPr>
          <p:cNvSpPr txBox="1"/>
          <p:nvPr/>
        </p:nvSpPr>
        <p:spPr>
          <a:xfrm>
            <a:off x="6095999" y="2421647"/>
            <a:ext cx="1540043" cy="369332"/>
          </a:xfrm>
          <a:prstGeom prst="rect">
            <a:avLst/>
          </a:prstGeom>
          <a:noFill/>
        </p:spPr>
        <p:txBody>
          <a:bodyPr wrap="square" rtlCol="0">
            <a:spAutoFit/>
          </a:bodyPr>
          <a:lstStyle/>
          <a:p>
            <a:r>
              <a:rPr lang="en-US" dirty="0"/>
              <a:t>Target </a:t>
            </a:r>
            <a:r>
              <a:rPr lang="en-US" dirty="0" err="1"/>
              <a:t>qbit</a:t>
            </a:r>
            <a:endParaRPr lang="en-US" dirty="0"/>
          </a:p>
        </p:txBody>
      </p:sp>
    </p:spTree>
    <p:extLst>
      <p:ext uri="{BB962C8B-B14F-4D97-AF65-F5344CB8AC3E}">
        <p14:creationId xmlns:p14="http://schemas.microsoft.com/office/powerpoint/2010/main" val="1522985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B19E-7930-4A2A-9AA5-4AE784000F7B}"/>
              </a:ext>
            </a:extLst>
          </p:cNvPr>
          <p:cNvSpPr>
            <a:spLocks noGrp="1"/>
          </p:cNvSpPr>
          <p:nvPr>
            <p:ph type="title"/>
          </p:nvPr>
        </p:nvSpPr>
        <p:spPr/>
        <p:txBody>
          <a:bodyPr/>
          <a:lstStyle/>
          <a:p>
            <a:r>
              <a:rPr lang="en-US"/>
              <a:t>The Deutsch oracle: constant-0</a:t>
            </a:r>
          </a:p>
        </p:txBody>
      </p:sp>
      <p:sp>
        <p:nvSpPr>
          <p:cNvPr id="9" name="TextBox 8">
            <a:extLst>
              <a:ext uri="{FF2B5EF4-FFF2-40B4-BE49-F238E27FC236}">
                <a16:creationId xmlns:a16="http://schemas.microsoft.com/office/drawing/2014/main" id="{DBE80569-FDD9-4B20-9A97-AC7837A10DFE}"/>
              </a:ext>
            </a:extLst>
          </p:cNvPr>
          <p:cNvSpPr txBox="1"/>
          <p:nvPr/>
        </p:nvSpPr>
        <p:spPr>
          <a:xfrm>
            <a:off x="1891466" y="3899554"/>
            <a:ext cx="1002630" cy="369332"/>
          </a:xfrm>
          <a:prstGeom prst="rect">
            <a:avLst/>
          </a:prstGeom>
          <a:noFill/>
        </p:spPr>
        <p:txBody>
          <a:bodyPr wrap="square" rtlCol="0">
            <a:spAutoFit/>
          </a:bodyPr>
          <a:lstStyle/>
          <a:p>
            <a:r>
              <a:rPr lang="en-US"/>
              <a:t>Control</a:t>
            </a:r>
          </a:p>
        </p:txBody>
      </p:sp>
      <p:sp>
        <p:nvSpPr>
          <p:cNvPr id="10" name="TextBox 9">
            <a:extLst>
              <a:ext uri="{FF2B5EF4-FFF2-40B4-BE49-F238E27FC236}">
                <a16:creationId xmlns:a16="http://schemas.microsoft.com/office/drawing/2014/main" id="{B2ACBA3E-C110-46F5-B3AB-A03566E5B566}"/>
              </a:ext>
            </a:extLst>
          </p:cNvPr>
          <p:cNvSpPr txBox="1"/>
          <p:nvPr/>
        </p:nvSpPr>
        <p:spPr>
          <a:xfrm>
            <a:off x="1990725" y="4669575"/>
            <a:ext cx="903371" cy="369332"/>
          </a:xfrm>
          <a:prstGeom prst="rect">
            <a:avLst/>
          </a:prstGeom>
          <a:noFill/>
        </p:spPr>
        <p:txBody>
          <a:bodyPr wrap="square" rtlCol="0">
            <a:spAutoFit/>
          </a:bodyPr>
          <a:lstStyle/>
          <a:p>
            <a:r>
              <a:rPr lang="en-US"/>
              <a:t>Target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B78F0F5-E9B2-4FC0-80EC-B53CC626DFBA}"/>
                  </a:ext>
                </a:extLst>
              </p:cNvPr>
              <p:cNvSpPr txBox="1"/>
              <p:nvPr/>
            </p:nvSpPr>
            <p:spPr>
              <a:xfrm>
                <a:off x="2872457"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20" name="TextBox 19">
                <a:extLst>
                  <a:ext uri="{FF2B5EF4-FFF2-40B4-BE49-F238E27FC236}">
                    <a16:creationId xmlns:a16="http://schemas.microsoft.com/office/drawing/2014/main" id="{5B78F0F5-E9B2-4FC0-80EC-B53CC626DFBA}"/>
                  </a:ext>
                </a:extLst>
              </p:cNvPr>
              <p:cNvSpPr txBox="1">
                <a:spLocks noRot="1" noChangeAspect="1" noMove="1" noResize="1" noEditPoints="1" noAdjustHandles="1" noChangeArrowheads="1" noChangeShapeType="1" noTextEdit="1"/>
              </p:cNvSpPr>
              <p:nvPr/>
            </p:nvSpPr>
            <p:spPr>
              <a:xfrm>
                <a:off x="2872457" y="3761054"/>
                <a:ext cx="333040" cy="276999"/>
              </a:xfrm>
              <a:prstGeom prst="rect">
                <a:avLst/>
              </a:prstGeom>
              <a:blipFill>
                <a:blip r:embed="rId3"/>
                <a:stretch>
                  <a:fillRect l="-63636" t="-175556" r="-165455"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2F3B7C4-1FF8-467D-8545-A2EBDAD575EC}"/>
                  </a:ext>
                </a:extLst>
              </p:cNvPr>
              <p:cNvSpPr txBox="1"/>
              <p:nvPr/>
            </p:nvSpPr>
            <p:spPr>
              <a:xfrm>
                <a:off x="2875355" y="4531690"/>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0</m:t>
                          </m:r>
                        </m:e>
                      </m:d>
                    </m:oMath>
                  </m:oMathPara>
                </a14:m>
                <a:endParaRPr lang="en-US"/>
              </a:p>
            </p:txBody>
          </p:sp>
        </mc:Choice>
        <mc:Fallback xmlns="">
          <p:sp>
            <p:nvSpPr>
              <p:cNvPr id="21" name="TextBox 20">
                <a:extLst>
                  <a:ext uri="{FF2B5EF4-FFF2-40B4-BE49-F238E27FC236}">
                    <a16:creationId xmlns:a16="http://schemas.microsoft.com/office/drawing/2014/main" id="{42F3B7C4-1FF8-467D-8545-A2EBDAD575EC}"/>
                  </a:ext>
                </a:extLst>
              </p:cNvPr>
              <p:cNvSpPr txBox="1">
                <a:spLocks noRot="1" noChangeAspect="1" noMove="1" noResize="1" noEditPoints="1" noAdjustHandles="1" noChangeArrowheads="1" noChangeShapeType="1" noTextEdit="1"/>
              </p:cNvSpPr>
              <p:nvPr/>
            </p:nvSpPr>
            <p:spPr>
              <a:xfrm>
                <a:off x="2875355" y="4531690"/>
                <a:ext cx="349070" cy="276999"/>
              </a:xfrm>
              <a:prstGeom prst="rect">
                <a:avLst/>
              </a:prstGeom>
              <a:blipFill>
                <a:blip r:embed="rId4"/>
                <a:stretch>
                  <a:fillRect l="-57895" t="-169565" r="-159649"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4E611F7-067C-45A8-B8AF-E716C097356A}"/>
                  </a:ext>
                </a:extLst>
              </p:cNvPr>
              <p:cNvSpPr txBox="1"/>
              <p:nvPr/>
            </p:nvSpPr>
            <p:spPr>
              <a:xfrm>
                <a:off x="8391860"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x</m:t>
                          </m:r>
                        </m:e>
                      </m:d>
                    </m:oMath>
                  </m:oMathPara>
                </a14:m>
                <a:endParaRPr lang="en-US"/>
              </a:p>
            </p:txBody>
          </p:sp>
        </mc:Choice>
        <mc:Fallback xmlns="">
          <p:sp>
            <p:nvSpPr>
              <p:cNvPr id="22" name="TextBox 21">
                <a:extLst>
                  <a:ext uri="{FF2B5EF4-FFF2-40B4-BE49-F238E27FC236}">
                    <a16:creationId xmlns:a16="http://schemas.microsoft.com/office/drawing/2014/main" id="{A4E611F7-067C-45A8-B8AF-E716C097356A}"/>
                  </a:ext>
                </a:extLst>
              </p:cNvPr>
              <p:cNvSpPr txBox="1">
                <a:spLocks noRot="1" noChangeAspect="1" noMove="1" noResize="1" noEditPoints="1" noAdjustHandles="1" noChangeArrowheads="1" noChangeShapeType="1" noTextEdit="1"/>
              </p:cNvSpPr>
              <p:nvPr/>
            </p:nvSpPr>
            <p:spPr>
              <a:xfrm>
                <a:off x="8391860" y="3761054"/>
                <a:ext cx="333040" cy="276999"/>
              </a:xfrm>
              <a:prstGeom prst="rect">
                <a:avLst/>
              </a:prstGeom>
              <a:blipFill>
                <a:blip r:embed="rId5"/>
                <a:stretch>
                  <a:fillRect l="-66667" t="-175556" r="-168519"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6A5561C-F6E2-4988-90BA-317A41C2EE8C}"/>
                  </a:ext>
                </a:extLst>
              </p:cNvPr>
              <p:cNvSpPr txBox="1"/>
              <p:nvPr/>
            </p:nvSpPr>
            <p:spPr>
              <a:xfrm>
                <a:off x="8385355" y="4534618"/>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0</m:t>
                          </m:r>
                        </m:e>
                      </m:d>
                    </m:oMath>
                  </m:oMathPara>
                </a14:m>
                <a:endParaRPr lang="en-US"/>
              </a:p>
            </p:txBody>
          </p:sp>
        </mc:Choice>
        <mc:Fallback xmlns="">
          <p:sp>
            <p:nvSpPr>
              <p:cNvPr id="23" name="TextBox 22">
                <a:extLst>
                  <a:ext uri="{FF2B5EF4-FFF2-40B4-BE49-F238E27FC236}">
                    <a16:creationId xmlns:a16="http://schemas.microsoft.com/office/drawing/2014/main" id="{D6A5561C-F6E2-4988-90BA-317A41C2EE8C}"/>
                  </a:ext>
                </a:extLst>
              </p:cNvPr>
              <p:cNvSpPr txBox="1">
                <a:spLocks noRot="1" noChangeAspect="1" noMove="1" noResize="1" noEditPoints="1" noAdjustHandles="1" noChangeArrowheads="1" noChangeShapeType="1" noTextEdit="1"/>
              </p:cNvSpPr>
              <p:nvPr/>
            </p:nvSpPr>
            <p:spPr>
              <a:xfrm>
                <a:off x="8385355" y="4534618"/>
                <a:ext cx="349070" cy="276999"/>
              </a:xfrm>
              <a:prstGeom prst="rect">
                <a:avLst/>
              </a:prstGeom>
              <a:blipFill>
                <a:blip r:embed="rId6"/>
                <a:stretch>
                  <a:fillRect l="-57895" t="-175556" r="-159649" b="-27111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F7467AC-F84C-4235-9E03-3FE055CB2DEE}"/>
              </a:ext>
            </a:extLst>
          </p:cNvPr>
          <p:cNvSpPr/>
          <p:nvPr/>
        </p:nvSpPr>
        <p:spPr>
          <a:xfrm>
            <a:off x="4456948" y="3069981"/>
            <a:ext cx="2724150" cy="2838445"/>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C91CAA4E-58FE-43CF-9699-7FA8AA5DC3C7}"/>
              </a:ext>
            </a:extLst>
          </p:cNvPr>
          <p:cNvCxnSpPr>
            <a:cxnSpLocks/>
            <a:stCxn id="9" idx="3"/>
          </p:cNvCxnSpPr>
          <p:nvPr/>
        </p:nvCxnSpPr>
        <p:spPr>
          <a:xfrm>
            <a:off x="2894096" y="4084220"/>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241B4C-8E87-47B0-8F64-2BA4F882B129}"/>
              </a:ext>
            </a:extLst>
          </p:cNvPr>
          <p:cNvCxnSpPr>
            <a:cxnSpLocks/>
          </p:cNvCxnSpPr>
          <p:nvPr/>
        </p:nvCxnSpPr>
        <p:spPr>
          <a:xfrm>
            <a:off x="7181098" y="4854241"/>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1374CD-1357-4E0E-BB56-2834869F1257}"/>
              </a:ext>
            </a:extLst>
          </p:cNvPr>
          <p:cNvSpPr txBox="1"/>
          <p:nvPr/>
        </p:nvSpPr>
        <p:spPr>
          <a:xfrm>
            <a:off x="5597420" y="3295992"/>
            <a:ext cx="457201" cy="367124"/>
          </a:xfrm>
          <a:prstGeom prst="rect">
            <a:avLst/>
          </a:prstGeom>
          <a:noFill/>
        </p:spPr>
        <p:txBody>
          <a:bodyPr wrap="square" rtlCol="0">
            <a:spAutoFit/>
          </a:bodyPr>
          <a:lstStyle/>
          <a:p>
            <a:r>
              <a:rPr lang="en-US"/>
              <a:t>BB</a:t>
            </a:r>
          </a:p>
        </p:txBody>
      </p:sp>
      <p:cxnSp>
        <p:nvCxnSpPr>
          <p:cNvPr id="33" name="Straight Connector 32">
            <a:extLst>
              <a:ext uri="{FF2B5EF4-FFF2-40B4-BE49-F238E27FC236}">
                <a16:creationId xmlns:a16="http://schemas.microsoft.com/office/drawing/2014/main" id="{4DADF73D-C0E6-4F36-BD69-4F04D84AC48A}"/>
              </a:ext>
            </a:extLst>
          </p:cNvPr>
          <p:cNvCxnSpPr>
            <a:cxnSpLocks/>
          </p:cNvCxnSpPr>
          <p:nvPr/>
        </p:nvCxnSpPr>
        <p:spPr>
          <a:xfrm>
            <a:off x="7181098" y="4084220"/>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1B58C8-AB87-4F12-8ADB-C8DC14A19383}"/>
              </a:ext>
            </a:extLst>
          </p:cNvPr>
          <p:cNvCxnSpPr>
            <a:cxnSpLocks/>
          </p:cNvCxnSpPr>
          <p:nvPr/>
        </p:nvCxnSpPr>
        <p:spPr>
          <a:xfrm>
            <a:off x="2903621" y="4854241"/>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49D0B63-6071-4DC1-B533-D70ABE0EAECF}"/>
              </a:ext>
            </a:extLst>
          </p:cNvPr>
          <p:cNvCxnSpPr/>
          <p:nvPr/>
        </p:nvCxnSpPr>
        <p:spPr>
          <a:xfrm>
            <a:off x="4456948" y="4084220"/>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CA7C95C-FB14-4558-BAA5-A79AB5523F57}"/>
              </a:ext>
            </a:extLst>
          </p:cNvPr>
          <p:cNvCxnSpPr/>
          <p:nvPr/>
        </p:nvCxnSpPr>
        <p:spPr>
          <a:xfrm>
            <a:off x="4456948" y="4854241"/>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587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4AB3-39F4-4F16-8D52-62732FD0327E}"/>
              </a:ext>
            </a:extLst>
          </p:cNvPr>
          <p:cNvSpPr>
            <a:spLocks noGrp="1"/>
          </p:cNvSpPr>
          <p:nvPr>
            <p:ph type="title"/>
          </p:nvPr>
        </p:nvSpPr>
        <p:spPr/>
        <p:txBody>
          <a:bodyPr/>
          <a:lstStyle/>
          <a:p>
            <a:r>
              <a:rPr lang="en-US"/>
              <a:t>The Deutsch oracle: constant-0</a:t>
            </a:r>
          </a:p>
        </p:txBody>
      </p:sp>
      <p:sp>
        <p:nvSpPr>
          <p:cNvPr id="6" name="Oval 5">
            <a:extLst>
              <a:ext uri="{FF2B5EF4-FFF2-40B4-BE49-F238E27FC236}">
                <a16:creationId xmlns:a16="http://schemas.microsoft.com/office/drawing/2014/main" id="{E6D1D562-5831-42D3-9B8C-43B7051A798E}"/>
              </a:ext>
            </a:extLst>
          </p:cNvPr>
          <p:cNvSpPr>
            <a:spLocks noChangeAspect="1"/>
          </p:cNvSpPr>
          <p:nvPr/>
        </p:nvSpPr>
        <p:spPr>
          <a:xfrm>
            <a:off x="1227221" y="2395513"/>
            <a:ext cx="3930314" cy="3931920"/>
          </a:xfrm>
          <a:prstGeom prst="ellipse">
            <a:avLst/>
          </a:prstGeom>
          <a:solidFill>
            <a:srgbClr val="21212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24C5DA5E-9BB2-4AE9-A7BA-B64D37B7D84B}"/>
              </a:ext>
            </a:extLst>
          </p:cNvPr>
          <p:cNvSpPr>
            <a:spLocks noChangeAspect="1"/>
          </p:cNvSpPr>
          <p:nvPr/>
        </p:nvSpPr>
        <p:spPr>
          <a:xfrm>
            <a:off x="5073313"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FE0A0EEB-92B1-461E-879D-F19235C7D8C9}"/>
              </a:ext>
            </a:extLst>
          </p:cNvPr>
          <p:cNvSpPr>
            <a:spLocks noChangeAspect="1"/>
          </p:cNvSpPr>
          <p:nvPr/>
        </p:nvSpPr>
        <p:spPr>
          <a:xfrm>
            <a:off x="3108156" y="2312134"/>
            <a:ext cx="168444" cy="16675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80D33430-97C9-48AA-AA5F-1EAB9C26C8BB}"/>
              </a:ext>
            </a:extLst>
          </p:cNvPr>
          <p:cNvSpPr>
            <a:spLocks noChangeAspect="1"/>
          </p:cNvSpPr>
          <p:nvPr/>
        </p:nvSpPr>
        <p:spPr>
          <a:xfrm>
            <a:off x="1142999"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22521A9C-AE42-41DE-A545-0681AF935E53}"/>
              </a:ext>
            </a:extLst>
          </p:cNvPr>
          <p:cNvSpPr>
            <a:spLocks noChangeAspect="1"/>
          </p:cNvSpPr>
          <p:nvPr/>
        </p:nvSpPr>
        <p:spPr>
          <a:xfrm>
            <a:off x="3108156" y="624405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9071BCA1-4BAC-471B-B0E8-FE7411932BFA}"/>
              </a:ext>
            </a:extLst>
          </p:cNvPr>
          <p:cNvSpPr>
            <a:spLocks noChangeAspect="1"/>
          </p:cNvSpPr>
          <p:nvPr/>
        </p:nvSpPr>
        <p:spPr>
          <a:xfrm>
            <a:off x="4519860"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D4226753-9E93-4992-B651-ECD1CEEFC4C3}"/>
              </a:ext>
            </a:extLst>
          </p:cNvPr>
          <p:cNvSpPr>
            <a:spLocks noChangeAspect="1"/>
          </p:cNvSpPr>
          <p:nvPr/>
        </p:nvSpPr>
        <p:spPr>
          <a:xfrm>
            <a:off x="4519860" y="5644840"/>
            <a:ext cx="168444" cy="166758"/>
          </a:xfrm>
          <a:prstGeom prst="flowChartConnector">
            <a:avLst/>
          </a:prstGeom>
          <a:solidFill>
            <a:srgbClr val="00C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B998EF4E-6A7E-44A3-99CB-62B352824BE5}"/>
              </a:ext>
            </a:extLst>
          </p:cNvPr>
          <p:cNvSpPr>
            <a:spLocks noChangeAspect="1"/>
          </p:cNvSpPr>
          <p:nvPr/>
        </p:nvSpPr>
        <p:spPr>
          <a:xfrm>
            <a:off x="1696455"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11D8237E-285C-4BE3-B46D-93EB6AEB95ED}"/>
              </a:ext>
            </a:extLst>
          </p:cNvPr>
          <p:cNvSpPr>
            <a:spLocks noChangeAspect="1"/>
          </p:cNvSpPr>
          <p:nvPr/>
        </p:nvSpPr>
        <p:spPr>
          <a:xfrm>
            <a:off x="1696455" y="5644840"/>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5FBE3B9-D14C-49E0-8F88-A4BBD892977B}"/>
                  </a:ext>
                </a:extLst>
              </p:cNvPr>
              <p:cNvSpPr txBox="1"/>
              <p:nvPr/>
            </p:nvSpPr>
            <p:spPr>
              <a:xfrm>
                <a:off x="4704343" y="4153978"/>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15" name="TextBox 14">
                <a:extLst>
                  <a:ext uri="{FF2B5EF4-FFF2-40B4-BE49-F238E27FC236}">
                    <a16:creationId xmlns:a16="http://schemas.microsoft.com/office/drawing/2014/main" id="{75FBE3B9-D14C-49E0-8F88-A4BBD892977B}"/>
                  </a:ext>
                </a:extLst>
              </p:cNvPr>
              <p:cNvSpPr txBox="1">
                <a:spLocks noRot="1" noChangeAspect="1" noMove="1" noResize="1" noEditPoints="1" noAdjustHandles="1" noChangeArrowheads="1" noChangeShapeType="1" noTextEdit="1"/>
              </p:cNvSpPr>
              <p:nvPr/>
            </p:nvSpPr>
            <p:spPr>
              <a:xfrm>
                <a:off x="4704343" y="4153978"/>
                <a:ext cx="284748" cy="4149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C6D62E2-6516-4606-960F-BB3432158BCA}"/>
                  </a:ext>
                </a:extLst>
              </p:cNvPr>
              <p:cNvSpPr txBox="1"/>
              <p:nvPr/>
            </p:nvSpPr>
            <p:spPr>
              <a:xfrm>
                <a:off x="1395665" y="4156219"/>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16" name="TextBox 15">
                <a:extLst>
                  <a:ext uri="{FF2B5EF4-FFF2-40B4-BE49-F238E27FC236}">
                    <a16:creationId xmlns:a16="http://schemas.microsoft.com/office/drawing/2014/main" id="{BC6D62E2-6516-4606-960F-BB3432158BCA}"/>
                  </a:ext>
                </a:extLst>
              </p:cNvPr>
              <p:cNvSpPr txBox="1">
                <a:spLocks noRot="1" noChangeAspect="1" noMove="1" noResize="1" noEditPoints="1" noAdjustHandles="1" noChangeArrowheads="1" noChangeShapeType="1" noTextEdit="1"/>
              </p:cNvSpPr>
              <p:nvPr/>
            </p:nvSpPr>
            <p:spPr>
              <a:xfrm>
                <a:off x="1395665" y="4156219"/>
                <a:ext cx="284748" cy="414985"/>
              </a:xfrm>
              <a:prstGeom prst="rect">
                <a:avLst/>
              </a:prstGeom>
              <a:blipFill>
                <a:blip r:embed="rId4"/>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6005AED-9028-4928-A267-6C3E0E90A605}"/>
                  </a:ext>
                </a:extLst>
              </p:cNvPr>
              <p:cNvSpPr txBox="1"/>
              <p:nvPr/>
            </p:nvSpPr>
            <p:spPr>
              <a:xfrm>
                <a:off x="3050004" y="2562271"/>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17" name="TextBox 16">
                <a:extLst>
                  <a:ext uri="{FF2B5EF4-FFF2-40B4-BE49-F238E27FC236}">
                    <a16:creationId xmlns:a16="http://schemas.microsoft.com/office/drawing/2014/main" id="{A6005AED-9028-4928-A267-6C3E0E90A605}"/>
                  </a:ext>
                </a:extLst>
              </p:cNvPr>
              <p:cNvSpPr txBox="1">
                <a:spLocks noRot="1" noChangeAspect="1" noMove="1" noResize="1" noEditPoints="1" noAdjustHandles="1" noChangeArrowheads="1" noChangeShapeType="1" noTextEdit="1"/>
              </p:cNvSpPr>
              <p:nvPr/>
            </p:nvSpPr>
            <p:spPr>
              <a:xfrm>
                <a:off x="3050004" y="2562271"/>
                <a:ext cx="284748" cy="414985"/>
              </a:xfrm>
              <a:prstGeom prst="rect">
                <a:avLst/>
              </a:prstGeom>
              <a:blipFill>
                <a:blip r:embed="rId5"/>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C144569-1913-4206-A753-676D66760241}"/>
                  </a:ext>
                </a:extLst>
              </p:cNvPr>
              <p:cNvSpPr txBox="1"/>
              <p:nvPr/>
            </p:nvSpPr>
            <p:spPr>
              <a:xfrm>
                <a:off x="2991852" y="5745690"/>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18" name="TextBox 17">
                <a:extLst>
                  <a:ext uri="{FF2B5EF4-FFF2-40B4-BE49-F238E27FC236}">
                    <a16:creationId xmlns:a16="http://schemas.microsoft.com/office/drawing/2014/main" id="{7C144569-1913-4206-A753-676D66760241}"/>
                  </a:ext>
                </a:extLst>
              </p:cNvPr>
              <p:cNvSpPr txBox="1">
                <a:spLocks noRot="1" noChangeAspect="1" noMove="1" noResize="1" noEditPoints="1" noAdjustHandles="1" noChangeArrowheads="1" noChangeShapeType="1" noTextEdit="1"/>
              </p:cNvSpPr>
              <p:nvPr/>
            </p:nvSpPr>
            <p:spPr>
              <a:xfrm>
                <a:off x="2991852" y="5745690"/>
                <a:ext cx="284748" cy="414985"/>
              </a:xfrm>
              <a:prstGeom prst="rect">
                <a:avLst/>
              </a:prstGeom>
              <a:blipFill>
                <a:blip r:embed="rId6"/>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870ABAA-C8F0-42E7-A786-BC1010CCAFBE}"/>
                  </a:ext>
                </a:extLst>
              </p:cNvPr>
              <p:cNvSpPr txBox="1"/>
              <p:nvPr/>
            </p:nvSpPr>
            <p:spPr>
              <a:xfrm>
                <a:off x="4136851" y="3001061"/>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19" name="TextBox 18">
                <a:extLst>
                  <a:ext uri="{FF2B5EF4-FFF2-40B4-BE49-F238E27FC236}">
                    <a16:creationId xmlns:a16="http://schemas.microsoft.com/office/drawing/2014/main" id="{2870ABAA-C8F0-42E7-A786-BC1010CCAFBE}"/>
                  </a:ext>
                </a:extLst>
              </p:cNvPr>
              <p:cNvSpPr txBox="1">
                <a:spLocks noRot="1" noChangeAspect="1" noMove="1" noResize="1" noEditPoints="1" noAdjustHandles="1" noChangeArrowheads="1" noChangeShapeType="1" noTextEdit="1"/>
              </p:cNvSpPr>
              <p:nvPr/>
            </p:nvSpPr>
            <p:spPr>
              <a:xfrm>
                <a:off x="4136851" y="3001061"/>
                <a:ext cx="383009" cy="718210"/>
              </a:xfrm>
              <a:prstGeom prst="rect">
                <a:avLst/>
              </a:prstGeom>
              <a:blipFill>
                <a:blip r:embed="rId7"/>
                <a:stretch>
                  <a:fillRect r="-6452"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06EB0C4-BCA5-49EA-9AB8-44736C89E2E0}"/>
                  </a:ext>
                </a:extLst>
              </p:cNvPr>
              <p:cNvSpPr txBox="1"/>
              <p:nvPr/>
            </p:nvSpPr>
            <p:spPr>
              <a:xfrm>
                <a:off x="4136850"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0" name="TextBox 19">
                <a:extLst>
                  <a:ext uri="{FF2B5EF4-FFF2-40B4-BE49-F238E27FC236}">
                    <a16:creationId xmlns:a16="http://schemas.microsoft.com/office/drawing/2014/main" id="{106EB0C4-BCA5-49EA-9AB8-44736C89E2E0}"/>
                  </a:ext>
                </a:extLst>
              </p:cNvPr>
              <p:cNvSpPr txBox="1">
                <a:spLocks noRot="1" noChangeAspect="1" noMove="1" noResize="1" noEditPoints="1" noAdjustHandles="1" noChangeArrowheads="1" noChangeShapeType="1" noTextEdit="1"/>
              </p:cNvSpPr>
              <p:nvPr/>
            </p:nvSpPr>
            <p:spPr>
              <a:xfrm>
                <a:off x="4136850" y="4972875"/>
                <a:ext cx="383009" cy="718210"/>
              </a:xfrm>
              <a:prstGeom prst="rect">
                <a:avLst/>
              </a:prstGeom>
              <a:blipFill>
                <a:blip r:embed="rId8"/>
                <a:stretch>
                  <a:fillRect r="-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DE219DA-E65D-4A17-A35A-66A95821CBB3}"/>
                  </a:ext>
                </a:extLst>
              </p:cNvPr>
              <p:cNvSpPr txBox="1"/>
              <p:nvPr/>
            </p:nvSpPr>
            <p:spPr>
              <a:xfrm>
                <a:off x="1858881" y="3088794"/>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1" name="TextBox 20">
                <a:extLst>
                  <a:ext uri="{FF2B5EF4-FFF2-40B4-BE49-F238E27FC236}">
                    <a16:creationId xmlns:a16="http://schemas.microsoft.com/office/drawing/2014/main" id="{4DE219DA-E65D-4A17-A35A-66A95821CBB3}"/>
                  </a:ext>
                </a:extLst>
              </p:cNvPr>
              <p:cNvSpPr txBox="1">
                <a:spLocks noRot="1" noChangeAspect="1" noMove="1" noResize="1" noEditPoints="1" noAdjustHandles="1" noChangeArrowheads="1" noChangeShapeType="1" noTextEdit="1"/>
              </p:cNvSpPr>
              <p:nvPr/>
            </p:nvSpPr>
            <p:spPr>
              <a:xfrm>
                <a:off x="1858881" y="3088794"/>
                <a:ext cx="383009" cy="718210"/>
              </a:xfrm>
              <a:prstGeom prst="rect">
                <a:avLst/>
              </a:prstGeom>
              <a:blipFill>
                <a:blip r:embed="rId9"/>
                <a:stretch>
                  <a:fillRect r="-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9062EA8-116C-41AA-947C-ADE2671F1AB5}"/>
                  </a:ext>
                </a:extLst>
              </p:cNvPr>
              <p:cNvSpPr txBox="1"/>
              <p:nvPr/>
            </p:nvSpPr>
            <p:spPr>
              <a:xfrm>
                <a:off x="1852863"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2" name="TextBox 21">
                <a:extLst>
                  <a:ext uri="{FF2B5EF4-FFF2-40B4-BE49-F238E27FC236}">
                    <a16:creationId xmlns:a16="http://schemas.microsoft.com/office/drawing/2014/main" id="{69062EA8-116C-41AA-947C-ADE2671F1AB5}"/>
                  </a:ext>
                </a:extLst>
              </p:cNvPr>
              <p:cNvSpPr txBox="1">
                <a:spLocks noRot="1" noChangeAspect="1" noMove="1" noResize="1" noEditPoints="1" noAdjustHandles="1" noChangeArrowheads="1" noChangeShapeType="1" noTextEdit="1"/>
              </p:cNvSpPr>
              <p:nvPr/>
            </p:nvSpPr>
            <p:spPr>
              <a:xfrm>
                <a:off x="1852863" y="4972875"/>
                <a:ext cx="383009" cy="718210"/>
              </a:xfrm>
              <a:prstGeom prst="rect">
                <a:avLst/>
              </a:prstGeom>
              <a:blipFill>
                <a:blip r:embed="rId10"/>
                <a:stretch>
                  <a:fillRect r="-7937"/>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B1097B14-CF37-4F61-812A-70A03563903B}"/>
              </a:ext>
            </a:extLst>
          </p:cNvPr>
          <p:cNvCxnSpPr/>
          <p:nvPr/>
        </p:nvCxnSpPr>
        <p:spPr>
          <a:xfrm flipH="1" flipV="1">
            <a:off x="3339857" y="3093956"/>
            <a:ext cx="814132" cy="1792853"/>
          </a:xfrm>
          <a:prstGeom prst="straightConnector1">
            <a:avLst/>
          </a:prstGeom>
          <a:ln>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4C742AA-FAD1-4C49-B78A-E6F50680E925}"/>
                  </a:ext>
                </a:extLst>
              </p:cNvPr>
              <p:cNvSpPr/>
              <p:nvPr/>
            </p:nvSpPr>
            <p:spPr>
              <a:xfrm>
                <a:off x="5321737" y="5976009"/>
                <a:ext cx="1436227" cy="369332"/>
              </a:xfrm>
              <a:prstGeom prst="rect">
                <a:avLst/>
              </a:prstGeom>
            </p:spPr>
            <p:txBody>
              <a:bodyPr wrap="none">
                <a:spAutoFit/>
              </a:bodyPr>
              <a:lstStyle/>
              <a:p>
                <a:r>
                  <a:rPr lang="en-US"/>
                  <a:t>Result: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|11</m:t>
                        </m:r>
                      </m:e>
                    </m:d>
                  </m:oMath>
                </a14:m>
                <a:r>
                  <a:rPr lang="en-US"/>
                  <a:t> </a:t>
                </a:r>
              </a:p>
            </p:txBody>
          </p:sp>
        </mc:Choice>
        <mc:Fallback xmlns="">
          <p:sp>
            <p:nvSpPr>
              <p:cNvPr id="3" name="Rectangle 2">
                <a:extLst>
                  <a:ext uri="{FF2B5EF4-FFF2-40B4-BE49-F238E27FC236}">
                    <a16:creationId xmlns:a16="http://schemas.microsoft.com/office/drawing/2014/main" id="{84C742AA-FAD1-4C49-B78A-E6F50680E925}"/>
                  </a:ext>
                </a:extLst>
              </p:cNvPr>
              <p:cNvSpPr>
                <a:spLocks noRot="1" noChangeAspect="1" noMove="1" noResize="1" noEditPoints="1" noAdjustHandles="1" noChangeArrowheads="1" noChangeShapeType="1" noTextEdit="1"/>
              </p:cNvSpPr>
              <p:nvPr/>
            </p:nvSpPr>
            <p:spPr>
              <a:xfrm>
                <a:off x="5321737" y="5976009"/>
                <a:ext cx="1436227" cy="369332"/>
              </a:xfrm>
              <a:prstGeom prst="rect">
                <a:avLst/>
              </a:prstGeom>
              <a:blipFill>
                <a:blip r:embed="rId11"/>
                <a:stretch>
                  <a:fillRect l="-3814" t="-116393" r="-29237" b="-186885"/>
                </a:stretch>
              </a:blipFill>
            </p:spPr>
            <p:txBody>
              <a:bodyPr/>
              <a:lstStyle/>
              <a:p>
                <a:r>
                  <a:rPr lang="en-US">
                    <a:noFill/>
                  </a:rPr>
                  <a:t> </a:t>
                </a:r>
              </a:p>
            </p:txBody>
          </p:sp>
        </mc:Fallback>
      </mc:AlternateContent>
      <p:sp>
        <p:nvSpPr>
          <p:cNvPr id="51" name="Oval 50">
            <a:extLst>
              <a:ext uri="{FF2B5EF4-FFF2-40B4-BE49-F238E27FC236}">
                <a16:creationId xmlns:a16="http://schemas.microsoft.com/office/drawing/2014/main" id="{FE955A6E-1E41-472C-98A2-BF58890571AC}"/>
              </a:ext>
            </a:extLst>
          </p:cNvPr>
          <p:cNvSpPr>
            <a:spLocks noChangeAspect="1"/>
          </p:cNvSpPr>
          <p:nvPr/>
        </p:nvSpPr>
        <p:spPr>
          <a:xfrm>
            <a:off x="6866021" y="2421647"/>
            <a:ext cx="3930314" cy="3931920"/>
          </a:xfrm>
          <a:prstGeom prst="ellipse">
            <a:avLst/>
          </a:prstGeom>
          <a:solidFill>
            <a:srgbClr val="21212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2" name="Flowchart: Connector 51">
            <a:extLst>
              <a:ext uri="{FF2B5EF4-FFF2-40B4-BE49-F238E27FC236}">
                <a16:creationId xmlns:a16="http://schemas.microsoft.com/office/drawing/2014/main" id="{469E093D-1A91-4153-A724-061CE544F72A}"/>
              </a:ext>
            </a:extLst>
          </p:cNvPr>
          <p:cNvSpPr>
            <a:spLocks noChangeAspect="1"/>
          </p:cNvSpPr>
          <p:nvPr/>
        </p:nvSpPr>
        <p:spPr>
          <a:xfrm>
            <a:off x="10712113" y="4307395"/>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a:extLst>
              <a:ext uri="{FF2B5EF4-FFF2-40B4-BE49-F238E27FC236}">
                <a16:creationId xmlns:a16="http://schemas.microsoft.com/office/drawing/2014/main" id="{955234A8-C296-47AD-8726-919147B87C2D}"/>
              </a:ext>
            </a:extLst>
          </p:cNvPr>
          <p:cNvSpPr>
            <a:spLocks noChangeAspect="1"/>
          </p:cNvSpPr>
          <p:nvPr/>
        </p:nvSpPr>
        <p:spPr>
          <a:xfrm>
            <a:off x="8746956" y="2338268"/>
            <a:ext cx="168444" cy="16675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FEE9B601-875F-4E85-85CC-199D47929A8F}"/>
              </a:ext>
            </a:extLst>
          </p:cNvPr>
          <p:cNvSpPr>
            <a:spLocks noChangeAspect="1"/>
          </p:cNvSpPr>
          <p:nvPr/>
        </p:nvSpPr>
        <p:spPr>
          <a:xfrm>
            <a:off x="6781799" y="4307395"/>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a:extLst>
              <a:ext uri="{FF2B5EF4-FFF2-40B4-BE49-F238E27FC236}">
                <a16:creationId xmlns:a16="http://schemas.microsoft.com/office/drawing/2014/main" id="{3C0A200B-D3CE-4CFF-8CFF-CFB877A5F42F}"/>
              </a:ext>
            </a:extLst>
          </p:cNvPr>
          <p:cNvSpPr>
            <a:spLocks noChangeAspect="1"/>
          </p:cNvSpPr>
          <p:nvPr/>
        </p:nvSpPr>
        <p:spPr>
          <a:xfrm>
            <a:off x="8746956" y="6270188"/>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a:extLst>
              <a:ext uri="{FF2B5EF4-FFF2-40B4-BE49-F238E27FC236}">
                <a16:creationId xmlns:a16="http://schemas.microsoft.com/office/drawing/2014/main" id="{46E7292F-4B1F-4C57-9E31-F4935E01A0A5}"/>
              </a:ext>
            </a:extLst>
          </p:cNvPr>
          <p:cNvSpPr>
            <a:spLocks noChangeAspect="1"/>
          </p:cNvSpPr>
          <p:nvPr/>
        </p:nvSpPr>
        <p:spPr>
          <a:xfrm>
            <a:off x="10158660" y="2943816"/>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a:extLst>
              <a:ext uri="{FF2B5EF4-FFF2-40B4-BE49-F238E27FC236}">
                <a16:creationId xmlns:a16="http://schemas.microsoft.com/office/drawing/2014/main" id="{4FDADE86-A350-4E92-94E1-331317EF03BF}"/>
              </a:ext>
            </a:extLst>
          </p:cNvPr>
          <p:cNvSpPr>
            <a:spLocks noChangeAspect="1"/>
          </p:cNvSpPr>
          <p:nvPr/>
        </p:nvSpPr>
        <p:spPr>
          <a:xfrm>
            <a:off x="10158660" y="5670974"/>
            <a:ext cx="168444" cy="166758"/>
          </a:xfrm>
          <a:prstGeom prst="flowChartConnector">
            <a:avLst/>
          </a:prstGeom>
          <a:solidFill>
            <a:srgbClr val="00C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id="{BC2F905B-D084-4BE6-B9F4-9523A1975313}"/>
              </a:ext>
            </a:extLst>
          </p:cNvPr>
          <p:cNvSpPr>
            <a:spLocks noChangeAspect="1"/>
          </p:cNvSpPr>
          <p:nvPr/>
        </p:nvSpPr>
        <p:spPr>
          <a:xfrm>
            <a:off x="7335255" y="2943816"/>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33273003-C467-46E7-8ACB-D200FE606ABD}"/>
              </a:ext>
            </a:extLst>
          </p:cNvPr>
          <p:cNvSpPr>
            <a:spLocks noChangeAspect="1"/>
          </p:cNvSpPr>
          <p:nvPr/>
        </p:nvSpPr>
        <p:spPr>
          <a:xfrm>
            <a:off x="7335255" y="567097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99FE31B-8F12-4BE0-B543-A149C59578E8}"/>
                  </a:ext>
                </a:extLst>
              </p:cNvPr>
              <p:cNvSpPr txBox="1"/>
              <p:nvPr/>
            </p:nvSpPr>
            <p:spPr>
              <a:xfrm>
                <a:off x="10343143" y="4180112"/>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60" name="TextBox 59">
                <a:extLst>
                  <a:ext uri="{FF2B5EF4-FFF2-40B4-BE49-F238E27FC236}">
                    <a16:creationId xmlns:a16="http://schemas.microsoft.com/office/drawing/2014/main" id="{799FE31B-8F12-4BE0-B543-A149C59578E8}"/>
                  </a:ext>
                </a:extLst>
              </p:cNvPr>
              <p:cNvSpPr txBox="1">
                <a:spLocks noRot="1" noChangeAspect="1" noMove="1" noResize="1" noEditPoints="1" noAdjustHandles="1" noChangeArrowheads="1" noChangeShapeType="1" noTextEdit="1"/>
              </p:cNvSpPr>
              <p:nvPr/>
            </p:nvSpPr>
            <p:spPr>
              <a:xfrm>
                <a:off x="10343143" y="4180112"/>
                <a:ext cx="284748" cy="414985"/>
              </a:xfrm>
              <a:prstGeom prst="rect">
                <a:avLst/>
              </a:prstGeom>
              <a:blipFill>
                <a:blip r:embed="rId12"/>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F7B8E0D-D572-4094-98A2-9BC5F0D7486F}"/>
                  </a:ext>
                </a:extLst>
              </p:cNvPr>
              <p:cNvSpPr txBox="1"/>
              <p:nvPr/>
            </p:nvSpPr>
            <p:spPr>
              <a:xfrm>
                <a:off x="7034465" y="4182353"/>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61" name="TextBox 60">
                <a:extLst>
                  <a:ext uri="{FF2B5EF4-FFF2-40B4-BE49-F238E27FC236}">
                    <a16:creationId xmlns:a16="http://schemas.microsoft.com/office/drawing/2014/main" id="{0F7B8E0D-D572-4094-98A2-9BC5F0D7486F}"/>
                  </a:ext>
                </a:extLst>
              </p:cNvPr>
              <p:cNvSpPr txBox="1">
                <a:spLocks noRot="1" noChangeAspect="1" noMove="1" noResize="1" noEditPoints="1" noAdjustHandles="1" noChangeArrowheads="1" noChangeShapeType="1" noTextEdit="1"/>
              </p:cNvSpPr>
              <p:nvPr/>
            </p:nvSpPr>
            <p:spPr>
              <a:xfrm>
                <a:off x="7034465" y="4182353"/>
                <a:ext cx="284748" cy="414985"/>
              </a:xfrm>
              <a:prstGeom prst="rect">
                <a:avLst/>
              </a:prstGeom>
              <a:blipFill>
                <a:blip r:embed="rId13"/>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2AB7447A-1F9B-4C10-ADD4-075DB4DDBA2F}"/>
                  </a:ext>
                </a:extLst>
              </p:cNvPr>
              <p:cNvSpPr txBox="1"/>
              <p:nvPr/>
            </p:nvSpPr>
            <p:spPr>
              <a:xfrm>
                <a:off x="8688804" y="2588405"/>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62" name="TextBox 61">
                <a:extLst>
                  <a:ext uri="{FF2B5EF4-FFF2-40B4-BE49-F238E27FC236}">
                    <a16:creationId xmlns:a16="http://schemas.microsoft.com/office/drawing/2014/main" id="{2AB7447A-1F9B-4C10-ADD4-075DB4DDBA2F}"/>
                  </a:ext>
                </a:extLst>
              </p:cNvPr>
              <p:cNvSpPr txBox="1">
                <a:spLocks noRot="1" noChangeAspect="1" noMove="1" noResize="1" noEditPoints="1" noAdjustHandles="1" noChangeArrowheads="1" noChangeShapeType="1" noTextEdit="1"/>
              </p:cNvSpPr>
              <p:nvPr/>
            </p:nvSpPr>
            <p:spPr>
              <a:xfrm>
                <a:off x="8688804" y="2588405"/>
                <a:ext cx="284748" cy="414985"/>
              </a:xfrm>
              <a:prstGeom prst="rect">
                <a:avLst/>
              </a:prstGeom>
              <a:blipFill>
                <a:blip r:embed="rId14"/>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3BDF5E38-70CC-4E85-BF91-5D9702415653}"/>
                  </a:ext>
                </a:extLst>
              </p:cNvPr>
              <p:cNvSpPr txBox="1"/>
              <p:nvPr/>
            </p:nvSpPr>
            <p:spPr>
              <a:xfrm>
                <a:off x="8630652" y="5771824"/>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63" name="TextBox 62">
                <a:extLst>
                  <a:ext uri="{FF2B5EF4-FFF2-40B4-BE49-F238E27FC236}">
                    <a16:creationId xmlns:a16="http://schemas.microsoft.com/office/drawing/2014/main" id="{3BDF5E38-70CC-4E85-BF91-5D9702415653}"/>
                  </a:ext>
                </a:extLst>
              </p:cNvPr>
              <p:cNvSpPr txBox="1">
                <a:spLocks noRot="1" noChangeAspect="1" noMove="1" noResize="1" noEditPoints="1" noAdjustHandles="1" noChangeArrowheads="1" noChangeShapeType="1" noTextEdit="1"/>
              </p:cNvSpPr>
              <p:nvPr/>
            </p:nvSpPr>
            <p:spPr>
              <a:xfrm>
                <a:off x="8630652" y="5771824"/>
                <a:ext cx="284748" cy="414985"/>
              </a:xfrm>
              <a:prstGeom prst="rect">
                <a:avLst/>
              </a:prstGeom>
              <a:blipFill>
                <a:blip r:embed="rId15"/>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FE8F2A2D-99C6-4A7F-8237-3D680B6D172E}"/>
                  </a:ext>
                </a:extLst>
              </p:cNvPr>
              <p:cNvSpPr txBox="1"/>
              <p:nvPr/>
            </p:nvSpPr>
            <p:spPr>
              <a:xfrm>
                <a:off x="9775651" y="302719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64" name="TextBox 63">
                <a:extLst>
                  <a:ext uri="{FF2B5EF4-FFF2-40B4-BE49-F238E27FC236}">
                    <a16:creationId xmlns:a16="http://schemas.microsoft.com/office/drawing/2014/main" id="{FE8F2A2D-99C6-4A7F-8237-3D680B6D172E}"/>
                  </a:ext>
                </a:extLst>
              </p:cNvPr>
              <p:cNvSpPr txBox="1">
                <a:spLocks noRot="1" noChangeAspect="1" noMove="1" noResize="1" noEditPoints="1" noAdjustHandles="1" noChangeArrowheads="1" noChangeShapeType="1" noTextEdit="1"/>
              </p:cNvSpPr>
              <p:nvPr/>
            </p:nvSpPr>
            <p:spPr>
              <a:xfrm>
                <a:off x="9775651" y="3027195"/>
                <a:ext cx="383009" cy="718210"/>
              </a:xfrm>
              <a:prstGeom prst="rect">
                <a:avLst/>
              </a:prstGeom>
              <a:blipFill>
                <a:blip r:embed="rId16"/>
                <a:stretch>
                  <a:fillRect r="-6452" b="-8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C67F5900-517B-4F4D-81A0-AB89127C3F0D}"/>
                  </a:ext>
                </a:extLst>
              </p:cNvPr>
              <p:cNvSpPr txBox="1"/>
              <p:nvPr/>
            </p:nvSpPr>
            <p:spPr>
              <a:xfrm>
                <a:off x="9775650" y="4999009"/>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65" name="TextBox 64">
                <a:extLst>
                  <a:ext uri="{FF2B5EF4-FFF2-40B4-BE49-F238E27FC236}">
                    <a16:creationId xmlns:a16="http://schemas.microsoft.com/office/drawing/2014/main" id="{C67F5900-517B-4F4D-81A0-AB89127C3F0D}"/>
                  </a:ext>
                </a:extLst>
              </p:cNvPr>
              <p:cNvSpPr txBox="1">
                <a:spLocks noRot="1" noChangeAspect="1" noMove="1" noResize="1" noEditPoints="1" noAdjustHandles="1" noChangeArrowheads="1" noChangeShapeType="1" noTextEdit="1"/>
              </p:cNvSpPr>
              <p:nvPr/>
            </p:nvSpPr>
            <p:spPr>
              <a:xfrm>
                <a:off x="9775650" y="4999009"/>
                <a:ext cx="383009" cy="718210"/>
              </a:xfrm>
              <a:prstGeom prst="rect">
                <a:avLst/>
              </a:prstGeom>
              <a:blipFill>
                <a:blip r:embed="rId17"/>
                <a:stretch>
                  <a:fillRect r="-9677"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99BDE5F9-320D-4C14-9577-FB2B3005B137}"/>
                  </a:ext>
                </a:extLst>
              </p:cNvPr>
              <p:cNvSpPr txBox="1"/>
              <p:nvPr/>
            </p:nvSpPr>
            <p:spPr>
              <a:xfrm>
                <a:off x="7497681" y="3114928"/>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66" name="TextBox 65">
                <a:extLst>
                  <a:ext uri="{FF2B5EF4-FFF2-40B4-BE49-F238E27FC236}">
                    <a16:creationId xmlns:a16="http://schemas.microsoft.com/office/drawing/2014/main" id="{99BDE5F9-320D-4C14-9577-FB2B3005B137}"/>
                  </a:ext>
                </a:extLst>
              </p:cNvPr>
              <p:cNvSpPr txBox="1">
                <a:spLocks noRot="1" noChangeAspect="1" noMove="1" noResize="1" noEditPoints="1" noAdjustHandles="1" noChangeArrowheads="1" noChangeShapeType="1" noTextEdit="1"/>
              </p:cNvSpPr>
              <p:nvPr/>
            </p:nvSpPr>
            <p:spPr>
              <a:xfrm>
                <a:off x="7497681" y="3114928"/>
                <a:ext cx="383009" cy="718210"/>
              </a:xfrm>
              <a:prstGeom prst="rect">
                <a:avLst/>
              </a:prstGeom>
              <a:blipFill>
                <a:blip r:embed="rId18"/>
                <a:stretch>
                  <a:fillRect r="-7937"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06B92207-E11D-40DA-B4E9-2936D671C0AE}"/>
                  </a:ext>
                </a:extLst>
              </p:cNvPr>
              <p:cNvSpPr txBox="1"/>
              <p:nvPr/>
            </p:nvSpPr>
            <p:spPr>
              <a:xfrm>
                <a:off x="7491663" y="4999009"/>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67" name="TextBox 66">
                <a:extLst>
                  <a:ext uri="{FF2B5EF4-FFF2-40B4-BE49-F238E27FC236}">
                    <a16:creationId xmlns:a16="http://schemas.microsoft.com/office/drawing/2014/main" id="{06B92207-E11D-40DA-B4E9-2936D671C0AE}"/>
                  </a:ext>
                </a:extLst>
              </p:cNvPr>
              <p:cNvSpPr txBox="1">
                <a:spLocks noRot="1" noChangeAspect="1" noMove="1" noResize="1" noEditPoints="1" noAdjustHandles="1" noChangeArrowheads="1" noChangeShapeType="1" noTextEdit="1"/>
              </p:cNvSpPr>
              <p:nvPr/>
            </p:nvSpPr>
            <p:spPr>
              <a:xfrm>
                <a:off x="7491663" y="4999009"/>
                <a:ext cx="383009" cy="718210"/>
              </a:xfrm>
              <a:prstGeom prst="rect">
                <a:avLst/>
              </a:prstGeom>
              <a:blipFill>
                <a:blip r:embed="rId19"/>
                <a:stretch>
                  <a:fillRect r="-7937" b="-847"/>
                </a:stretch>
              </a:blipFill>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9D7BA5C6-8D6B-4D58-8632-06514E5B043A}"/>
              </a:ext>
            </a:extLst>
          </p:cNvPr>
          <p:cNvCxnSpPr/>
          <p:nvPr/>
        </p:nvCxnSpPr>
        <p:spPr>
          <a:xfrm flipH="1" flipV="1">
            <a:off x="8978657" y="3120090"/>
            <a:ext cx="814132" cy="1792853"/>
          </a:xfrm>
          <a:prstGeom prst="straightConnector1">
            <a:avLst/>
          </a:prstGeom>
          <a:ln>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3D45033-C188-4569-AC01-CAE4F2B6EB13}"/>
              </a:ext>
            </a:extLst>
          </p:cNvPr>
          <p:cNvSpPr txBox="1"/>
          <p:nvPr/>
        </p:nvSpPr>
        <p:spPr>
          <a:xfrm>
            <a:off x="306799" y="2395513"/>
            <a:ext cx="1690444" cy="369332"/>
          </a:xfrm>
          <a:prstGeom prst="rect">
            <a:avLst/>
          </a:prstGeom>
          <a:noFill/>
        </p:spPr>
        <p:txBody>
          <a:bodyPr wrap="square" rtlCol="0">
            <a:spAutoFit/>
          </a:bodyPr>
          <a:lstStyle/>
          <a:p>
            <a:r>
              <a:rPr lang="en-US" dirty="0"/>
              <a:t>Control </a:t>
            </a:r>
            <a:r>
              <a:rPr lang="en-US" dirty="0" err="1"/>
              <a:t>qbit</a:t>
            </a:r>
            <a:endParaRPr lang="en-US" dirty="0"/>
          </a:p>
        </p:txBody>
      </p:sp>
      <p:sp>
        <p:nvSpPr>
          <p:cNvPr id="43" name="TextBox 42">
            <a:extLst>
              <a:ext uri="{FF2B5EF4-FFF2-40B4-BE49-F238E27FC236}">
                <a16:creationId xmlns:a16="http://schemas.microsoft.com/office/drawing/2014/main" id="{26DC4A5B-EC4A-46A0-9E1F-B1DDA8073E1F}"/>
              </a:ext>
            </a:extLst>
          </p:cNvPr>
          <p:cNvSpPr txBox="1"/>
          <p:nvPr/>
        </p:nvSpPr>
        <p:spPr>
          <a:xfrm>
            <a:off x="6095999" y="2421647"/>
            <a:ext cx="1540043" cy="369332"/>
          </a:xfrm>
          <a:prstGeom prst="rect">
            <a:avLst/>
          </a:prstGeom>
          <a:noFill/>
        </p:spPr>
        <p:txBody>
          <a:bodyPr wrap="square" rtlCol="0">
            <a:spAutoFit/>
          </a:bodyPr>
          <a:lstStyle/>
          <a:p>
            <a:r>
              <a:rPr lang="en-US" dirty="0"/>
              <a:t>Target </a:t>
            </a:r>
            <a:r>
              <a:rPr lang="en-US" dirty="0" err="1"/>
              <a:t>qbit</a:t>
            </a:r>
            <a:endParaRPr lang="en-US" dirty="0"/>
          </a:p>
        </p:txBody>
      </p:sp>
    </p:spTree>
    <p:extLst>
      <p:ext uri="{BB962C8B-B14F-4D97-AF65-F5344CB8AC3E}">
        <p14:creationId xmlns:p14="http://schemas.microsoft.com/office/powerpoint/2010/main" val="177905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889C7-5241-471B-A515-0D0D31CCC359}"/>
              </a:ext>
            </a:extLst>
          </p:cNvPr>
          <p:cNvSpPr>
            <a:spLocks noGrp="1"/>
          </p:cNvSpPr>
          <p:nvPr>
            <p:ph type="title"/>
          </p:nvPr>
        </p:nvSpPr>
        <p:spPr/>
        <p:txBody>
          <a:bodyPr/>
          <a:lstStyle/>
          <a:p>
            <a:r>
              <a:rPr lang="en-US" dirty="0"/>
              <a:t>Changelog</a:t>
            </a:r>
          </a:p>
        </p:txBody>
      </p:sp>
      <p:sp>
        <p:nvSpPr>
          <p:cNvPr id="3" name="Content Placeholder 2">
            <a:extLst>
              <a:ext uri="{FF2B5EF4-FFF2-40B4-BE49-F238E27FC236}">
                <a16:creationId xmlns:a16="http://schemas.microsoft.com/office/drawing/2014/main" id="{14E0BF80-BEC5-4C10-B7EB-015535FCE406}"/>
              </a:ext>
            </a:extLst>
          </p:cNvPr>
          <p:cNvSpPr>
            <a:spLocks noGrp="1"/>
          </p:cNvSpPr>
          <p:nvPr>
            <p:ph idx="1"/>
          </p:nvPr>
        </p:nvSpPr>
        <p:spPr/>
        <p:txBody>
          <a:bodyPr/>
          <a:lstStyle/>
          <a:p>
            <a:r>
              <a:rPr lang="en-US" dirty="0"/>
              <a:t>This presentation has been modified from its original form in the video as follows:</a:t>
            </a:r>
          </a:p>
          <a:p>
            <a:pPr lvl="1"/>
            <a:r>
              <a:rPr lang="en-US" dirty="0"/>
              <a:t>Added “Classical to Quantum” slide</a:t>
            </a:r>
          </a:p>
          <a:p>
            <a:pPr lvl="1"/>
            <a:r>
              <a:rPr lang="en-US" dirty="0"/>
              <a:t>Added slide defining superposition, and appendix slide on superposition as linear combination</a:t>
            </a:r>
          </a:p>
          <a:p>
            <a:pPr lvl="1"/>
            <a:r>
              <a:rPr lang="en-US" dirty="0"/>
              <a:t>In Deutsch Oracle explanation, changed Input/Output labels to Control/Target</a:t>
            </a:r>
          </a:p>
          <a:p>
            <a:pPr lvl="1"/>
            <a:r>
              <a:rPr lang="en-US" dirty="0"/>
              <a:t>Redid Deutsch Oracle circuit diagrams for additional clarity</a:t>
            </a:r>
          </a:p>
          <a:p>
            <a:pPr lvl="1"/>
            <a:r>
              <a:rPr lang="en-US" dirty="0"/>
              <a:t>Expanded explanation of entanglement and its relation to Bell test experiments</a:t>
            </a:r>
          </a:p>
          <a:p>
            <a:pPr lvl="1"/>
            <a:r>
              <a:rPr lang="en-US" dirty="0"/>
              <a:t>Added “Sources” slide crediting material I used to learn &amp; create this presentation</a:t>
            </a:r>
          </a:p>
          <a:p>
            <a:pPr lvl="1"/>
            <a:r>
              <a:rPr lang="en-US" dirty="0"/>
              <a:t>Fixed bit &amp; gate order issues in entanglement &amp; teleportation slides</a:t>
            </a:r>
          </a:p>
          <a:p>
            <a:pPr lvl="1"/>
            <a:r>
              <a:rPr lang="en-US" dirty="0"/>
              <a:t>Many other minor stylistic changes</a:t>
            </a:r>
          </a:p>
        </p:txBody>
      </p:sp>
    </p:spTree>
    <p:extLst>
      <p:ext uri="{BB962C8B-B14F-4D97-AF65-F5344CB8AC3E}">
        <p14:creationId xmlns:p14="http://schemas.microsoft.com/office/powerpoint/2010/main" val="3996244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B19E-7930-4A2A-9AA5-4AE784000F7B}"/>
              </a:ext>
            </a:extLst>
          </p:cNvPr>
          <p:cNvSpPr>
            <a:spLocks noGrp="1"/>
          </p:cNvSpPr>
          <p:nvPr>
            <p:ph type="title"/>
          </p:nvPr>
        </p:nvSpPr>
        <p:spPr/>
        <p:txBody>
          <a:bodyPr/>
          <a:lstStyle/>
          <a:p>
            <a:r>
              <a:rPr lang="en-US"/>
              <a:t>The Deutsch oracle: constant-1</a:t>
            </a:r>
          </a:p>
        </p:txBody>
      </p:sp>
      <p:sp>
        <p:nvSpPr>
          <p:cNvPr id="42" name="TextBox 41">
            <a:extLst>
              <a:ext uri="{FF2B5EF4-FFF2-40B4-BE49-F238E27FC236}">
                <a16:creationId xmlns:a16="http://schemas.microsoft.com/office/drawing/2014/main" id="{01E20066-0828-4A86-982B-5205C7AFE5BB}"/>
              </a:ext>
            </a:extLst>
          </p:cNvPr>
          <p:cNvSpPr txBox="1"/>
          <p:nvPr/>
        </p:nvSpPr>
        <p:spPr>
          <a:xfrm>
            <a:off x="1891466" y="3899554"/>
            <a:ext cx="1002630" cy="369332"/>
          </a:xfrm>
          <a:prstGeom prst="rect">
            <a:avLst/>
          </a:prstGeom>
          <a:noFill/>
        </p:spPr>
        <p:txBody>
          <a:bodyPr wrap="square" rtlCol="0">
            <a:spAutoFit/>
          </a:bodyPr>
          <a:lstStyle/>
          <a:p>
            <a:r>
              <a:rPr lang="en-US"/>
              <a:t>Control</a:t>
            </a:r>
          </a:p>
        </p:txBody>
      </p:sp>
      <p:sp>
        <p:nvSpPr>
          <p:cNvPr id="43" name="TextBox 42">
            <a:extLst>
              <a:ext uri="{FF2B5EF4-FFF2-40B4-BE49-F238E27FC236}">
                <a16:creationId xmlns:a16="http://schemas.microsoft.com/office/drawing/2014/main" id="{CEA57233-5216-42EA-942E-F0FB1340BE61}"/>
              </a:ext>
            </a:extLst>
          </p:cNvPr>
          <p:cNvSpPr txBox="1"/>
          <p:nvPr/>
        </p:nvSpPr>
        <p:spPr>
          <a:xfrm>
            <a:off x="1990725" y="4669575"/>
            <a:ext cx="903371" cy="369332"/>
          </a:xfrm>
          <a:prstGeom prst="rect">
            <a:avLst/>
          </a:prstGeom>
          <a:noFill/>
        </p:spPr>
        <p:txBody>
          <a:bodyPr wrap="square" rtlCol="0">
            <a:spAutoFit/>
          </a:bodyPr>
          <a:lstStyle/>
          <a:p>
            <a:r>
              <a:rPr lang="en-US"/>
              <a:t>Target</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A91DB29-53B4-4FC0-9C2E-69C68447D849}"/>
                  </a:ext>
                </a:extLst>
              </p:cNvPr>
              <p:cNvSpPr txBox="1"/>
              <p:nvPr/>
            </p:nvSpPr>
            <p:spPr>
              <a:xfrm>
                <a:off x="2872457"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44" name="TextBox 43">
                <a:extLst>
                  <a:ext uri="{FF2B5EF4-FFF2-40B4-BE49-F238E27FC236}">
                    <a16:creationId xmlns:a16="http://schemas.microsoft.com/office/drawing/2014/main" id="{7A91DB29-53B4-4FC0-9C2E-69C68447D849}"/>
                  </a:ext>
                </a:extLst>
              </p:cNvPr>
              <p:cNvSpPr txBox="1">
                <a:spLocks noRot="1" noChangeAspect="1" noMove="1" noResize="1" noEditPoints="1" noAdjustHandles="1" noChangeArrowheads="1" noChangeShapeType="1" noTextEdit="1"/>
              </p:cNvSpPr>
              <p:nvPr/>
            </p:nvSpPr>
            <p:spPr>
              <a:xfrm>
                <a:off x="2872457" y="3761054"/>
                <a:ext cx="333040" cy="276999"/>
              </a:xfrm>
              <a:prstGeom prst="rect">
                <a:avLst/>
              </a:prstGeom>
              <a:blipFill>
                <a:blip r:embed="rId3"/>
                <a:stretch>
                  <a:fillRect l="-63636" t="-175556" r="-165455"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7218834-903C-41C3-AAD2-C9419F8CA559}"/>
                  </a:ext>
                </a:extLst>
              </p:cNvPr>
              <p:cNvSpPr txBox="1"/>
              <p:nvPr/>
            </p:nvSpPr>
            <p:spPr>
              <a:xfrm>
                <a:off x="2875355" y="4531690"/>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0</m:t>
                          </m:r>
                        </m:e>
                      </m:d>
                    </m:oMath>
                  </m:oMathPara>
                </a14:m>
                <a:endParaRPr lang="en-US"/>
              </a:p>
            </p:txBody>
          </p:sp>
        </mc:Choice>
        <mc:Fallback xmlns="">
          <p:sp>
            <p:nvSpPr>
              <p:cNvPr id="45" name="TextBox 44">
                <a:extLst>
                  <a:ext uri="{FF2B5EF4-FFF2-40B4-BE49-F238E27FC236}">
                    <a16:creationId xmlns:a16="http://schemas.microsoft.com/office/drawing/2014/main" id="{37218834-903C-41C3-AAD2-C9419F8CA559}"/>
                  </a:ext>
                </a:extLst>
              </p:cNvPr>
              <p:cNvSpPr txBox="1">
                <a:spLocks noRot="1" noChangeAspect="1" noMove="1" noResize="1" noEditPoints="1" noAdjustHandles="1" noChangeArrowheads="1" noChangeShapeType="1" noTextEdit="1"/>
              </p:cNvSpPr>
              <p:nvPr/>
            </p:nvSpPr>
            <p:spPr>
              <a:xfrm>
                <a:off x="2875355" y="4531690"/>
                <a:ext cx="349070" cy="276999"/>
              </a:xfrm>
              <a:prstGeom prst="rect">
                <a:avLst/>
              </a:prstGeom>
              <a:blipFill>
                <a:blip r:embed="rId4"/>
                <a:stretch>
                  <a:fillRect l="-57895" t="-169565" r="-159649"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DDF52F7-B515-4536-A630-596123725C1F}"/>
                  </a:ext>
                </a:extLst>
              </p:cNvPr>
              <p:cNvSpPr txBox="1"/>
              <p:nvPr/>
            </p:nvSpPr>
            <p:spPr>
              <a:xfrm>
                <a:off x="8391860"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x</m:t>
                          </m:r>
                        </m:e>
                      </m:d>
                    </m:oMath>
                  </m:oMathPara>
                </a14:m>
                <a:endParaRPr lang="en-US"/>
              </a:p>
            </p:txBody>
          </p:sp>
        </mc:Choice>
        <mc:Fallback xmlns="">
          <p:sp>
            <p:nvSpPr>
              <p:cNvPr id="46" name="TextBox 45">
                <a:extLst>
                  <a:ext uri="{FF2B5EF4-FFF2-40B4-BE49-F238E27FC236}">
                    <a16:creationId xmlns:a16="http://schemas.microsoft.com/office/drawing/2014/main" id="{1DDF52F7-B515-4536-A630-596123725C1F}"/>
                  </a:ext>
                </a:extLst>
              </p:cNvPr>
              <p:cNvSpPr txBox="1">
                <a:spLocks noRot="1" noChangeAspect="1" noMove="1" noResize="1" noEditPoints="1" noAdjustHandles="1" noChangeArrowheads="1" noChangeShapeType="1" noTextEdit="1"/>
              </p:cNvSpPr>
              <p:nvPr/>
            </p:nvSpPr>
            <p:spPr>
              <a:xfrm>
                <a:off x="8391860" y="3761054"/>
                <a:ext cx="333040" cy="276999"/>
              </a:xfrm>
              <a:prstGeom prst="rect">
                <a:avLst/>
              </a:prstGeom>
              <a:blipFill>
                <a:blip r:embed="rId5"/>
                <a:stretch>
                  <a:fillRect l="-66667" t="-175556" r="-168519"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355AC17-3729-4B2D-8933-BE2C17D44CC2}"/>
                  </a:ext>
                </a:extLst>
              </p:cNvPr>
              <p:cNvSpPr txBox="1"/>
              <p:nvPr/>
            </p:nvSpPr>
            <p:spPr>
              <a:xfrm>
                <a:off x="8385355" y="4531074"/>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1</m:t>
                          </m:r>
                        </m:e>
                      </m:d>
                    </m:oMath>
                  </m:oMathPara>
                </a14:m>
                <a:endParaRPr lang="en-US"/>
              </a:p>
            </p:txBody>
          </p:sp>
        </mc:Choice>
        <mc:Fallback xmlns="">
          <p:sp>
            <p:nvSpPr>
              <p:cNvPr id="47" name="TextBox 46">
                <a:extLst>
                  <a:ext uri="{FF2B5EF4-FFF2-40B4-BE49-F238E27FC236}">
                    <a16:creationId xmlns:a16="http://schemas.microsoft.com/office/drawing/2014/main" id="{4355AC17-3729-4B2D-8933-BE2C17D44CC2}"/>
                  </a:ext>
                </a:extLst>
              </p:cNvPr>
              <p:cNvSpPr txBox="1">
                <a:spLocks noRot="1" noChangeAspect="1" noMove="1" noResize="1" noEditPoints="1" noAdjustHandles="1" noChangeArrowheads="1" noChangeShapeType="1" noTextEdit="1"/>
              </p:cNvSpPr>
              <p:nvPr/>
            </p:nvSpPr>
            <p:spPr>
              <a:xfrm>
                <a:off x="8385355" y="4531074"/>
                <a:ext cx="349070" cy="276999"/>
              </a:xfrm>
              <a:prstGeom prst="rect">
                <a:avLst/>
              </a:prstGeom>
              <a:blipFill>
                <a:blip r:embed="rId6"/>
                <a:stretch>
                  <a:fillRect l="-57895" t="-169565" r="-159649" b="-265217"/>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CED8A0C7-D358-4124-A669-E83DACDC486B}"/>
              </a:ext>
            </a:extLst>
          </p:cNvPr>
          <p:cNvSpPr/>
          <p:nvPr/>
        </p:nvSpPr>
        <p:spPr>
          <a:xfrm>
            <a:off x="4456948" y="3069981"/>
            <a:ext cx="2724150" cy="2838445"/>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84B429B0-19FD-4828-8816-F7E311E8B9E7}"/>
              </a:ext>
            </a:extLst>
          </p:cNvPr>
          <p:cNvCxnSpPr>
            <a:cxnSpLocks/>
            <a:stCxn id="42" idx="3"/>
          </p:cNvCxnSpPr>
          <p:nvPr/>
        </p:nvCxnSpPr>
        <p:spPr>
          <a:xfrm>
            <a:off x="2894096" y="4084220"/>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66416A4-C351-4BBA-A38B-AAA285D19403}"/>
              </a:ext>
            </a:extLst>
          </p:cNvPr>
          <p:cNvCxnSpPr>
            <a:cxnSpLocks/>
          </p:cNvCxnSpPr>
          <p:nvPr/>
        </p:nvCxnSpPr>
        <p:spPr>
          <a:xfrm>
            <a:off x="7181098" y="4854241"/>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67DD7C1-8FCC-4EBB-9C06-98A22C850895}"/>
              </a:ext>
            </a:extLst>
          </p:cNvPr>
          <p:cNvSpPr txBox="1"/>
          <p:nvPr/>
        </p:nvSpPr>
        <p:spPr>
          <a:xfrm>
            <a:off x="5597420" y="3295992"/>
            <a:ext cx="457201" cy="367124"/>
          </a:xfrm>
          <a:prstGeom prst="rect">
            <a:avLst/>
          </a:prstGeom>
          <a:noFill/>
        </p:spPr>
        <p:txBody>
          <a:bodyPr wrap="square" rtlCol="0">
            <a:spAutoFit/>
          </a:bodyPr>
          <a:lstStyle/>
          <a:p>
            <a:r>
              <a:rPr lang="en-US"/>
              <a:t>BB</a:t>
            </a:r>
          </a:p>
        </p:txBody>
      </p:sp>
      <p:cxnSp>
        <p:nvCxnSpPr>
          <p:cNvPr id="52" name="Straight Connector 51">
            <a:extLst>
              <a:ext uri="{FF2B5EF4-FFF2-40B4-BE49-F238E27FC236}">
                <a16:creationId xmlns:a16="http://schemas.microsoft.com/office/drawing/2014/main" id="{D8F195B9-781D-432D-9CFF-854053C1C8DC}"/>
              </a:ext>
            </a:extLst>
          </p:cNvPr>
          <p:cNvCxnSpPr>
            <a:cxnSpLocks/>
          </p:cNvCxnSpPr>
          <p:nvPr/>
        </p:nvCxnSpPr>
        <p:spPr>
          <a:xfrm>
            <a:off x="7181098" y="4084220"/>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5996C4A-DB4F-4229-9A57-755A8A782668}"/>
              </a:ext>
            </a:extLst>
          </p:cNvPr>
          <p:cNvCxnSpPr>
            <a:cxnSpLocks/>
          </p:cNvCxnSpPr>
          <p:nvPr/>
        </p:nvCxnSpPr>
        <p:spPr>
          <a:xfrm>
            <a:off x="2903621" y="4854241"/>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38BBD99-A843-4615-A94C-93D45F104E82}"/>
              </a:ext>
            </a:extLst>
          </p:cNvPr>
          <p:cNvCxnSpPr/>
          <p:nvPr/>
        </p:nvCxnSpPr>
        <p:spPr>
          <a:xfrm>
            <a:off x="4456948" y="4084220"/>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692B078-77BE-4986-809A-EC52862940AB}"/>
              </a:ext>
            </a:extLst>
          </p:cNvPr>
          <p:cNvCxnSpPr/>
          <p:nvPr/>
        </p:nvCxnSpPr>
        <p:spPr>
          <a:xfrm>
            <a:off x="4456948" y="4854241"/>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CCE048D8-536D-4BBD-8EF3-288032410908}"/>
              </a:ext>
            </a:extLst>
          </p:cNvPr>
          <p:cNvSpPr>
            <a:spLocks noChangeAspect="1"/>
          </p:cNvSpPr>
          <p:nvPr/>
        </p:nvSpPr>
        <p:spPr>
          <a:xfrm>
            <a:off x="5590423" y="4641260"/>
            <a:ext cx="457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p>
        </p:txBody>
      </p:sp>
    </p:spTree>
    <p:extLst>
      <p:ext uri="{BB962C8B-B14F-4D97-AF65-F5344CB8AC3E}">
        <p14:creationId xmlns:p14="http://schemas.microsoft.com/office/powerpoint/2010/main" val="2576415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4AB3-39F4-4F16-8D52-62732FD0327E}"/>
              </a:ext>
            </a:extLst>
          </p:cNvPr>
          <p:cNvSpPr>
            <a:spLocks noGrp="1"/>
          </p:cNvSpPr>
          <p:nvPr>
            <p:ph type="title"/>
          </p:nvPr>
        </p:nvSpPr>
        <p:spPr/>
        <p:txBody>
          <a:bodyPr/>
          <a:lstStyle/>
          <a:p>
            <a:r>
              <a:rPr lang="en-US"/>
              <a:t>The Deutsch oracle: constant-1</a:t>
            </a:r>
          </a:p>
        </p:txBody>
      </p:sp>
      <p:sp>
        <p:nvSpPr>
          <p:cNvPr id="6" name="Oval 5">
            <a:extLst>
              <a:ext uri="{FF2B5EF4-FFF2-40B4-BE49-F238E27FC236}">
                <a16:creationId xmlns:a16="http://schemas.microsoft.com/office/drawing/2014/main" id="{E6D1D562-5831-42D3-9B8C-43B7051A798E}"/>
              </a:ext>
            </a:extLst>
          </p:cNvPr>
          <p:cNvSpPr>
            <a:spLocks noChangeAspect="1"/>
          </p:cNvSpPr>
          <p:nvPr/>
        </p:nvSpPr>
        <p:spPr>
          <a:xfrm>
            <a:off x="1227221" y="2395513"/>
            <a:ext cx="3930314" cy="3931920"/>
          </a:xfrm>
          <a:prstGeom prst="ellipse">
            <a:avLst/>
          </a:prstGeom>
          <a:solidFill>
            <a:srgbClr val="21212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24C5DA5E-9BB2-4AE9-A7BA-B64D37B7D84B}"/>
              </a:ext>
            </a:extLst>
          </p:cNvPr>
          <p:cNvSpPr>
            <a:spLocks noChangeAspect="1"/>
          </p:cNvSpPr>
          <p:nvPr/>
        </p:nvSpPr>
        <p:spPr>
          <a:xfrm>
            <a:off x="5073313"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FE0A0EEB-92B1-461E-879D-F19235C7D8C9}"/>
              </a:ext>
            </a:extLst>
          </p:cNvPr>
          <p:cNvSpPr>
            <a:spLocks noChangeAspect="1"/>
          </p:cNvSpPr>
          <p:nvPr/>
        </p:nvSpPr>
        <p:spPr>
          <a:xfrm>
            <a:off x="3108156" y="2312134"/>
            <a:ext cx="168444" cy="16675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80D33430-97C9-48AA-AA5F-1EAB9C26C8BB}"/>
              </a:ext>
            </a:extLst>
          </p:cNvPr>
          <p:cNvSpPr>
            <a:spLocks noChangeAspect="1"/>
          </p:cNvSpPr>
          <p:nvPr/>
        </p:nvSpPr>
        <p:spPr>
          <a:xfrm>
            <a:off x="1142999"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22521A9C-AE42-41DE-A545-0681AF935E53}"/>
              </a:ext>
            </a:extLst>
          </p:cNvPr>
          <p:cNvSpPr>
            <a:spLocks noChangeAspect="1"/>
          </p:cNvSpPr>
          <p:nvPr/>
        </p:nvSpPr>
        <p:spPr>
          <a:xfrm>
            <a:off x="3108156" y="624405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9071BCA1-4BAC-471B-B0E8-FE7411932BFA}"/>
              </a:ext>
            </a:extLst>
          </p:cNvPr>
          <p:cNvSpPr>
            <a:spLocks noChangeAspect="1"/>
          </p:cNvSpPr>
          <p:nvPr/>
        </p:nvSpPr>
        <p:spPr>
          <a:xfrm>
            <a:off x="4519860"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D4226753-9E93-4992-B651-ECD1CEEFC4C3}"/>
              </a:ext>
            </a:extLst>
          </p:cNvPr>
          <p:cNvSpPr>
            <a:spLocks noChangeAspect="1"/>
          </p:cNvSpPr>
          <p:nvPr/>
        </p:nvSpPr>
        <p:spPr>
          <a:xfrm>
            <a:off x="4519860" y="5644840"/>
            <a:ext cx="168444" cy="166758"/>
          </a:xfrm>
          <a:prstGeom prst="flowChartConnector">
            <a:avLst/>
          </a:prstGeom>
          <a:solidFill>
            <a:srgbClr val="00C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B998EF4E-6A7E-44A3-99CB-62B352824BE5}"/>
              </a:ext>
            </a:extLst>
          </p:cNvPr>
          <p:cNvSpPr>
            <a:spLocks noChangeAspect="1"/>
          </p:cNvSpPr>
          <p:nvPr/>
        </p:nvSpPr>
        <p:spPr>
          <a:xfrm>
            <a:off x="1696455"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11D8237E-285C-4BE3-B46D-93EB6AEB95ED}"/>
              </a:ext>
            </a:extLst>
          </p:cNvPr>
          <p:cNvSpPr>
            <a:spLocks noChangeAspect="1"/>
          </p:cNvSpPr>
          <p:nvPr/>
        </p:nvSpPr>
        <p:spPr>
          <a:xfrm>
            <a:off x="1696455" y="5644840"/>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5FBE3B9-D14C-49E0-8F88-A4BBD892977B}"/>
                  </a:ext>
                </a:extLst>
              </p:cNvPr>
              <p:cNvSpPr txBox="1"/>
              <p:nvPr/>
            </p:nvSpPr>
            <p:spPr>
              <a:xfrm>
                <a:off x="4704343" y="4153978"/>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15" name="TextBox 14">
                <a:extLst>
                  <a:ext uri="{FF2B5EF4-FFF2-40B4-BE49-F238E27FC236}">
                    <a16:creationId xmlns:a16="http://schemas.microsoft.com/office/drawing/2014/main" id="{75FBE3B9-D14C-49E0-8F88-A4BBD892977B}"/>
                  </a:ext>
                </a:extLst>
              </p:cNvPr>
              <p:cNvSpPr txBox="1">
                <a:spLocks noRot="1" noChangeAspect="1" noMove="1" noResize="1" noEditPoints="1" noAdjustHandles="1" noChangeArrowheads="1" noChangeShapeType="1" noTextEdit="1"/>
              </p:cNvSpPr>
              <p:nvPr/>
            </p:nvSpPr>
            <p:spPr>
              <a:xfrm>
                <a:off x="4704343" y="4153978"/>
                <a:ext cx="284748" cy="4149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C6D62E2-6516-4606-960F-BB3432158BCA}"/>
                  </a:ext>
                </a:extLst>
              </p:cNvPr>
              <p:cNvSpPr txBox="1"/>
              <p:nvPr/>
            </p:nvSpPr>
            <p:spPr>
              <a:xfrm>
                <a:off x="1395665" y="4156219"/>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16" name="TextBox 15">
                <a:extLst>
                  <a:ext uri="{FF2B5EF4-FFF2-40B4-BE49-F238E27FC236}">
                    <a16:creationId xmlns:a16="http://schemas.microsoft.com/office/drawing/2014/main" id="{BC6D62E2-6516-4606-960F-BB3432158BCA}"/>
                  </a:ext>
                </a:extLst>
              </p:cNvPr>
              <p:cNvSpPr txBox="1">
                <a:spLocks noRot="1" noChangeAspect="1" noMove="1" noResize="1" noEditPoints="1" noAdjustHandles="1" noChangeArrowheads="1" noChangeShapeType="1" noTextEdit="1"/>
              </p:cNvSpPr>
              <p:nvPr/>
            </p:nvSpPr>
            <p:spPr>
              <a:xfrm>
                <a:off x="1395665" y="4156219"/>
                <a:ext cx="284748" cy="414985"/>
              </a:xfrm>
              <a:prstGeom prst="rect">
                <a:avLst/>
              </a:prstGeom>
              <a:blipFill>
                <a:blip r:embed="rId4"/>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6005AED-9028-4928-A267-6C3E0E90A605}"/>
                  </a:ext>
                </a:extLst>
              </p:cNvPr>
              <p:cNvSpPr txBox="1"/>
              <p:nvPr/>
            </p:nvSpPr>
            <p:spPr>
              <a:xfrm>
                <a:off x="3050004" y="2562271"/>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17" name="TextBox 16">
                <a:extLst>
                  <a:ext uri="{FF2B5EF4-FFF2-40B4-BE49-F238E27FC236}">
                    <a16:creationId xmlns:a16="http://schemas.microsoft.com/office/drawing/2014/main" id="{A6005AED-9028-4928-A267-6C3E0E90A605}"/>
                  </a:ext>
                </a:extLst>
              </p:cNvPr>
              <p:cNvSpPr txBox="1">
                <a:spLocks noRot="1" noChangeAspect="1" noMove="1" noResize="1" noEditPoints="1" noAdjustHandles="1" noChangeArrowheads="1" noChangeShapeType="1" noTextEdit="1"/>
              </p:cNvSpPr>
              <p:nvPr/>
            </p:nvSpPr>
            <p:spPr>
              <a:xfrm>
                <a:off x="3050004" y="2562271"/>
                <a:ext cx="284748" cy="414985"/>
              </a:xfrm>
              <a:prstGeom prst="rect">
                <a:avLst/>
              </a:prstGeom>
              <a:blipFill>
                <a:blip r:embed="rId5"/>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C144569-1913-4206-A753-676D66760241}"/>
                  </a:ext>
                </a:extLst>
              </p:cNvPr>
              <p:cNvSpPr txBox="1"/>
              <p:nvPr/>
            </p:nvSpPr>
            <p:spPr>
              <a:xfrm>
                <a:off x="2991852" y="5745690"/>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18" name="TextBox 17">
                <a:extLst>
                  <a:ext uri="{FF2B5EF4-FFF2-40B4-BE49-F238E27FC236}">
                    <a16:creationId xmlns:a16="http://schemas.microsoft.com/office/drawing/2014/main" id="{7C144569-1913-4206-A753-676D66760241}"/>
                  </a:ext>
                </a:extLst>
              </p:cNvPr>
              <p:cNvSpPr txBox="1">
                <a:spLocks noRot="1" noChangeAspect="1" noMove="1" noResize="1" noEditPoints="1" noAdjustHandles="1" noChangeArrowheads="1" noChangeShapeType="1" noTextEdit="1"/>
              </p:cNvSpPr>
              <p:nvPr/>
            </p:nvSpPr>
            <p:spPr>
              <a:xfrm>
                <a:off x="2991852" y="5745690"/>
                <a:ext cx="284748" cy="414985"/>
              </a:xfrm>
              <a:prstGeom prst="rect">
                <a:avLst/>
              </a:prstGeom>
              <a:blipFill>
                <a:blip r:embed="rId6"/>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870ABAA-C8F0-42E7-A786-BC1010CCAFBE}"/>
                  </a:ext>
                </a:extLst>
              </p:cNvPr>
              <p:cNvSpPr txBox="1"/>
              <p:nvPr/>
            </p:nvSpPr>
            <p:spPr>
              <a:xfrm>
                <a:off x="4136851" y="3001061"/>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19" name="TextBox 18">
                <a:extLst>
                  <a:ext uri="{FF2B5EF4-FFF2-40B4-BE49-F238E27FC236}">
                    <a16:creationId xmlns:a16="http://schemas.microsoft.com/office/drawing/2014/main" id="{2870ABAA-C8F0-42E7-A786-BC1010CCAFBE}"/>
                  </a:ext>
                </a:extLst>
              </p:cNvPr>
              <p:cNvSpPr txBox="1">
                <a:spLocks noRot="1" noChangeAspect="1" noMove="1" noResize="1" noEditPoints="1" noAdjustHandles="1" noChangeArrowheads="1" noChangeShapeType="1" noTextEdit="1"/>
              </p:cNvSpPr>
              <p:nvPr/>
            </p:nvSpPr>
            <p:spPr>
              <a:xfrm>
                <a:off x="4136851" y="3001061"/>
                <a:ext cx="383009" cy="718210"/>
              </a:xfrm>
              <a:prstGeom prst="rect">
                <a:avLst/>
              </a:prstGeom>
              <a:blipFill>
                <a:blip r:embed="rId7"/>
                <a:stretch>
                  <a:fillRect r="-6452"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06EB0C4-BCA5-49EA-9AB8-44736C89E2E0}"/>
                  </a:ext>
                </a:extLst>
              </p:cNvPr>
              <p:cNvSpPr txBox="1"/>
              <p:nvPr/>
            </p:nvSpPr>
            <p:spPr>
              <a:xfrm>
                <a:off x="4136850"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0" name="TextBox 19">
                <a:extLst>
                  <a:ext uri="{FF2B5EF4-FFF2-40B4-BE49-F238E27FC236}">
                    <a16:creationId xmlns:a16="http://schemas.microsoft.com/office/drawing/2014/main" id="{106EB0C4-BCA5-49EA-9AB8-44736C89E2E0}"/>
                  </a:ext>
                </a:extLst>
              </p:cNvPr>
              <p:cNvSpPr txBox="1">
                <a:spLocks noRot="1" noChangeAspect="1" noMove="1" noResize="1" noEditPoints="1" noAdjustHandles="1" noChangeArrowheads="1" noChangeShapeType="1" noTextEdit="1"/>
              </p:cNvSpPr>
              <p:nvPr/>
            </p:nvSpPr>
            <p:spPr>
              <a:xfrm>
                <a:off x="4136850" y="4972875"/>
                <a:ext cx="383009" cy="718210"/>
              </a:xfrm>
              <a:prstGeom prst="rect">
                <a:avLst/>
              </a:prstGeom>
              <a:blipFill>
                <a:blip r:embed="rId8"/>
                <a:stretch>
                  <a:fillRect r="-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DE219DA-E65D-4A17-A35A-66A95821CBB3}"/>
                  </a:ext>
                </a:extLst>
              </p:cNvPr>
              <p:cNvSpPr txBox="1"/>
              <p:nvPr/>
            </p:nvSpPr>
            <p:spPr>
              <a:xfrm>
                <a:off x="1858881" y="3088794"/>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1" name="TextBox 20">
                <a:extLst>
                  <a:ext uri="{FF2B5EF4-FFF2-40B4-BE49-F238E27FC236}">
                    <a16:creationId xmlns:a16="http://schemas.microsoft.com/office/drawing/2014/main" id="{4DE219DA-E65D-4A17-A35A-66A95821CBB3}"/>
                  </a:ext>
                </a:extLst>
              </p:cNvPr>
              <p:cNvSpPr txBox="1">
                <a:spLocks noRot="1" noChangeAspect="1" noMove="1" noResize="1" noEditPoints="1" noAdjustHandles="1" noChangeArrowheads="1" noChangeShapeType="1" noTextEdit="1"/>
              </p:cNvSpPr>
              <p:nvPr/>
            </p:nvSpPr>
            <p:spPr>
              <a:xfrm>
                <a:off x="1858881" y="3088794"/>
                <a:ext cx="383009" cy="718210"/>
              </a:xfrm>
              <a:prstGeom prst="rect">
                <a:avLst/>
              </a:prstGeom>
              <a:blipFill>
                <a:blip r:embed="rId9"/>
                <a:stretch>
                  <a:fillRect r="-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9062EA8-116C-41AA-947C-ADE2671F1AB5}"/>
                  </a:ext>
                </a:extLst>
              </p:cNvPr>
              <p:cNvSpPr txBox="1"/>
              <p:nvPr/>
            </p:nvSpPr>
            <p:spPr>
              <a:xfrm>
                <a:off x="1852863"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2" name="TextBox 21">
                <a:extLst>
                  <a:ext uri="{FF2B5EF4-FFF2-40B4-BE49-F238E27FC236}">
                    <a16:creationId xmlns:a16="http://schemas.microsoft.com/office/drawing/2014/main" id="{69062EA8-116C-41AA-947C-ADE2671F1AB5}"/>
                  </a:ext>
                </a:extLst>
              </p:cNvPr>
              <p:cNvSpPr txBox="1">
                <a:spLocks noRot="1" noChangeAspect="1" noMove="1" noResize="1" noEditPoints="1" noAdjustHandles="1" noChangeArrowheads="1" noChangeShapeType="1" noTextEdit="1"/>
              </p:cNvSpPr>
              <p:nvPr/>
            </p:nvSpPr>
            <p:spPr>
              <a:xfrm>
                <a:off x="1852863" y="4972875"/>
                <a:ext cx="383009" cy="718210"/>
              </a:xfrm>
              <a:prstGeom prst="rect">
                <a:avLst/>
              </a:prstGeom>
              <a:blipFill>
                <a:blip r:embed="rId10"/>
                <a:stretch>
                  <a:fillRect r="-7937"/>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B1097B14-CF37-4F61-812A-70A03563903B}"/>
              </a:ext>
            </a:extLst>
          </p:cNvPr>
          <p:cNvCxnSpPr/>
          <p:nvPr/>
        </p:nvCxnSpPr>
        <p:spPr>
          <a:xfrm flipH="1" flipV="1">
            <a:off x="3339857" y="3093956"/>
            <a:ext cx="814132" cy="1792853"/>
          </a:xfrm>
          <a:prstGeom prst="straightConnector1">
            <a:avLst/>
          </a:prstGeom>
          <a:ln>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1E589634-5092-4CF6-BE4B-7485E4177F10}"/>
                  </a:ext>
                </a:extLst>
              </p:cNvPr>
              <p:cNvSpPr/>
              <p:nvPr/>
            </p:nvSpPr>
            <p:spPr>
              <a:xfrm>
                <a:off x="5321737" y="5976009"/>
                <a:ext cx="1436227" cy="369332"/>
              </a:xfrm>
              <a:prstGeom prst="rect">
                <a:avLst/>
              </a:prstGeom>
            </p:spPr>
            <p:txBody>
              <a:bodyPr wrap="none">
                <a:spAutoFit/>
              </a:bodyPr>
              <a:lstStyle/>
              <a:p>
                <a:r>
                  <a:rPr lang="en-US"/>
                  <a:t>Result: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|11</m:t>
                        </m:r>
                      </m:e>
                    </m:d>
                  </m:oMath>
                </a14:m>
                <a:r>
                  <a:rPr lang="en-US"/>
                  <a:t> </a:t>
                </a:r>
              </a:p>
            </p:txBody>
          </p:sp>
        </mc:Choice>
        <mc:Fallback xmlns="">
          <p:sp>
            <p:nvSpPr>
              <p:cNvPr id="54" name="Rectangle 53">
                <a:extLst>
                  <a:ext uri="{FF2B5EF4-FFF2-40B4-BE49-F238E27FC236}">
                    <a16:creationId xmlns:a16="http://schemas.microsoft.com/office/drawing/2014/main" id="{1E589634-5092-4CF6-BE4B-7485E4177F10}"/>
                  </a:ext>
                </a:extLst>
              </p:cNvPr>
              <p:cNvSpPr>
                <a:spLocks noRot="1" noChangeAspect="1" noMove="1" noResize="1" noEditPoints="1" noAdjustHandles="1" noChangeArrowheads="1" noChangeShapeType="1" noTextEdit="1"/>
              </p:cNvSpPr>
              <p:nvPr/>
            </p:nvSpPr>
            <p:spPr>
              <a:xfrm>
                <a:off x="5321737" y="5976009"/>
                <a:ext cx="1436227" cy="369332"/>
              </a:xfrm>
              <a:prstGeom prst="rect">
                <a:avLst/>
              </a:prstGeom>
              <a:blipFill>
                <a:blip r:embed="rId11"/>
                <a:stretch>
                  <a:fillRect l="-3814" t="-116393" r="-29237" b="-186885"/>
                </a:stretch>
              </a:blipFill>
            </p:spPr>
            <p:txBody>
              <a:bodyPr/>
              <a:lstStyle/>
              <a:p>
                <a:r>
                  <a:rPr lang="en-US">
                    <a:noFill/>
                  </a:rPr>
                  <a:t> </a:t>
                </a:r>
              </a:p>
            </p:txBody>
          </p:sp>
        </mc:Fallback>
      </mc:AlternateContent>
      <p:sp>
        <p:nvSpPr>
          <p:cNvPr id="55" name="Oval 54">
            <a:extLst>
              <a:ext uri="{FF2B5EF4-FFF2-40B4-BE49-F238E27FC236}">
                <a16:creationId xmlns:a16="http://schemas.microsoft.com/office/drawing/2014/main" id="{F6B97BD8-8EAE-45F0-8F82-B08FC8FF981E}"/>
              </a:ext>
            </a:extLst>
          </p:cNvPr>
          <p:cNvSpPr>
            <a:spLocks noChangeAspect="1"/>
          </p:cNvSpPr>
          <p:nvPr/>
        </p:nvSpPr>
        <p:spPr>
          <a:xfrm>
            <a:off x="6866021" y="2421647"/>
            <a:ext cx="3930314" cy="3931920"/>
          </a:xfrm>
          <a:prstGeom prst="ellipse">
            <a:avLst/>
          </a:prstGeom>
          <a:solidFill>
            <a:srgbClr val="21212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6" name="Flowchart: Connector 55">
            <a:extLst>
              <a:ext uri="{FF2B5EF4-FFF2-40B4-BE49-F238E27FC236}">
                <a16:creationId xmlns:a16="http://schemas.microsoft.com/office/drawing/2014/main" id="{D6B5E10D-0939-409F-B878-CA89AFA11A9E}"/>
              </a:ext>
            </a:extLst>
          </p:cNvPr>
          <p:cNvSpPr>
            <a:spLocks noChangeAspect="1"/>
          </p:cNvSpPr>
          <p:nvPr/>
        </p:nvSpPr>
        <p:spPr>
          <a:xfrm>
            <a:off x="10712113" y="4307395"/>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a:extLst>
              <a:ext uri="{FF2B5EF4-FFF2-40B4-BE49-F238E27FC236}">
                <a16:creationId xmlns:a16="http://schemas.microsoft.com/office/drawing/2014/main" id="{56B26C95-AA8D-4BF2-9F64-E5C2564234A3}"/>
              </a:ext>
            </a:extLst>
          </p:cNvPr>
          <p:cNvSpPr>
            <a:spLocks noChangeAspect="1"/>
          </p:cNvSpPr>
          <p:nvPr/>
        </p:nvSpPr>
        <p:spPr>
          <a:xfrm>
            <a:off x="8746956" y="2338268"/>
            <a:ext cx="168444" cy="166758"/>
          </a:xfrm>
          <a:prstGeom prst="flowChartConnector">
            <a:avLst/>
          </a:prstGeom>
          <a:solidFill>
            <a:srgbClr val="00C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id="{EEE1823D-6622-48C7-A97E-F3AA9B690BD7}"/>
              </a:ext>
            </a:extLst>
          </p:cNvPr>
          <p:cNvSpPr>
            <a:spLocks noChangeAspect="1"/>
          </p:cNvSpPr>
          <p:nvPr/>
        </p:nvSpPr>
        <p:spPr>
          <a:xfrm>
            <a:off x="6781799" y="4307395"/>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1241E540-6383-4F5A-B464-CC84FEC5FF07}"/>
              </a:ext>
            </a:extLst>
          </p:cNvPr>
          <p:cNvSpPr>
            <a:spLocks noChangeAspect="1"/>
          </p:cNvSpPr>
          <p:nvPr/>
        </p:nvSpPr>
        <p:spPr>
          <a:xfrm>
            <a:off x="8746956" y="6270188"/>
            <a:ext cx="168444" cy="16675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id="{1210A193-587F-4315-904E-5C792071C356}"/>
              </a:ext>
            </a:extLst>
          </p:cNvPr>
          <p:cNvSpPr>
            <a:spLocks noChangeAspect="1"/>
          </p:cNvSpPr>
          <p:nvPr/>
        </p:nvSpPr>
        <p:spPr>
          <a:xfrm>
            <a:off x="10158660" y="2943816"/>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8C6C1834-B752-4E0B-9FC1-36143FE067D6}"/>
              </a:ext>
            </a:extLst>
          </p:cNvPr>
          <p:cNvSpPr>
            <a:spLocks noChangeAspect="1"/>
          </p:cNvSpPr>
          <p:nvPr/>
        </p:nvSpPr>
        <p:spPr>
          <a:xfrm>
            <a:off x="10158660" y="5670974"/>
            <a:ext cx="168444" cy="166758"/>
          </a:xfrm>
          <a:prstGeom prst="flowChartConnector">
            <a:avLst/>
          </a:prstGeom>
          <a:solidFill>
            <a:srgbClr val="00C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a:extLst>
              <a:ext uri="{FF2B5EF4-FFF2-40B4-BE49-F238E27FC236}">
                <a16:creationId xmlns:a16="http://schemas.microsoft.com/office/drawing/2014/main" id="{F9F13D29-857F-4A18-9B8F-E380981693C6}"/>
              </a:ext>
            </a:extLst>
          </p:cNvPr>
          <p:cNvSpPr>
            <a:spLocks noChangeAspect="1"/>
          </p:cNvSpPr>
          <p:nvPr/>
        </p:nvSpPr>
        <p:spPr>
          <a:xfrm>
            <a:off x="7335255" y="2943816"/>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a:extLst>
              <a:ext uri="{FF2B5EF4-FFF2-40B4-BE49-F238E27FC236}">
                <a16:creationId xmlns:a16="http://schemas.microsoft.com/office/drawing/2014/main" id="{76B3DDDC-BD8E-4C05-A9D6-51478A8FDA30}"/>
              </a:ext>
            </a:extLst>
          </p:cNvPr>
          <p:cNvSpPr>
            <a:spLocks noChangeAspect="1"/>
          </p:cNvSpPr>
          <p:nvPr/>
        </p:nvSpPr>
        <p:spPr>
          <a:xfrm>
            <a:off x="7335255" y="567097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5D3E2C49-71FC-40E7-80D2-688FA68CDBA7}"/>
                  </a:ext>
                </a:extLst>
              </p:cNvPr>
              <p:cNvSpPr txBox="1"/>
              <p:nvPr/>
            </p:nvSpPr>
            <p:spPr>
              <a:xfrm>
                <a:off x="10343143" y="4180112"/>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64" name="TextBox 63">
                <a:extLst>
                  <a:ext uri="{FF2B5EF4-FFF2-40B4-BE49-F238E27FC236}">
                    <a16:creationId xmlns:a16="http://schemas.microsoft.com/office/drawing/2014/main" id="{5D3E2C49-71FC-40E7-80D2-688FA68CDBA7}"/>
                  </a:ext>
                </a:extLst>
              </p:cNvPr>
              <p:cNvSpPr txBox="1">
                <a:spLocks noRot="1" noChangeAspect="1" noMove="1" noResize="1" noEditPoints="1" noAdjustHandles="1" noChangeArrowheads="1" noChangeShapeType="1" noTextEdit="1"/>
              </p:cNvSpPr>
              <p:nvPr/>
            </p:nvSpPr>
            <p:spPr>
              <a:xfrm>
                <a:off x="10343143" y="4180112"/>
                <a:ext cx="284748" cy="414985"/>
              </a:xfrm>
              <a:prstGeom prst="rect">
                <a:avLst/>
              </a:prstGeom>
              <a:blipFill>
                <a:blip r:embed="rId12"/>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356B46E-E379-4FC8-975E-7E3C361B28FB}"/>
                  </a:ext>
                </a:extLst>
              </p:cNvPr>
              <p:cNvSpPr txBox="1"/>
              <p:nvPr/>
            </p:nvSpPr>
            <p:spPr>
              <a:xfrm>
                <a:off x="7034465" y="4182353"/>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65" name="TextBox 64">
                <a:extLst>
                  <a:ext uri="{FF2B5EF4-FFF2-40B4-BE49-F238E27FC236}">
                    <a16:creationId xmlns:a16="http://schemas.microsoft.com/office/drawing/2014/main" id="{D356B46E-E379-4FC8-975E-7E3C361B28FB}"/>
                  </a:ext>
                </a:extLst>
              </p:cNvPr>
              <p:cNvSpPr txBox="1">
                <a:spLocks noRot="1" noChangeAspect="1" noMove="1" noResize="1" noEditPoints="1" noAdjustHandles="1" noChangeArrowheads="1" noChangeShapeType="1" noTextEdit="1"/>
              </p:cNvSpPr>
              <p:nvPr/>
            </p:nvSpPr>
            <p:spPr>
              <a:xfrm>
                <a:off x="7034465" y="4182353"/>
                <a:ext cx="284748" cy="414985"/>
              </a:xfrm>
              <a:prstGeom prst="rect">
                <a:avLst/>
              </a:prstGeom>
              <a:blipFill>
                <a:blip r:embed="rId13"/>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B8757BA-3F68-4F0C-9EC7-43BB0C2F657B}"/>
                  </a:ext>
                </a:extLst>
              </p:cNvPr>
              <p:cNvSpPr txBox="1"/>
              <p:nvPr/>
            </p:nvSpPr>
            <p:spPr>
              <a:xfrm>
                <a:off x="8688804" y="2588405"/>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66" name="TextBox 65">
                <a:extLst>
                  <a:ext uri="{FF2B5EF4-FFF2-40B4-BE49-F238E27FC236}">
                    <a16:creationId xmlns:a16="http://schemas.microsoft.com/office/drawing/2014/main" id="{BB8757BA-3F68-4F0C-9EC7-43BB0C2F657B}"/>
                  </a:ext>
                </a:extLst>
              </p:cNvPr>
              <p:cNvSpPr txBox="1">
                <a:spLocks noRot="1" noChangeAspect="1" noMove="1" noResize="1" noEditPoints="1" noAdjustHandles="1" noChangeArrowheads="1" noChangeShapeType="1" noTextEdit="1"/>
              </p:cNvSpPr>
              <p:nvPr/>
            </p:nvSpPr>
            <p:spPr>
              <a:xfrm>
                <a:off x="8688804" y="2588405"/>
                <a:ext cx="284748" cy="414985"/>
              </a:xfrm>
              <a:prstGeom prst="rect">
                <a:avLst/>
              </a:prstGeom>
              <a:blipFill>
                <a:blip r:embed="rId14"/>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EAA21A8E-DC41-4147-8A57-7ABDB3D38D86}"/>
                  </a:ext>
                </a:extLst>
              </p:cNvPr>
              <p:cNvSpPr txBox="1"/>
              <p:nvPr/>
            </p:nvSpPr>
            <p:spPr>
              <a:xfrm>
                <a:off x="8630652" y="5771824"/>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67" name="TextBox 66">
                <a:extLst>
                  <a:ext uri="{FF2B5EF4-FFF2-40B4-BE49-F238E27FC236}">
                    <a16:creationId xmlns:a16="http://schemas.microsoft.com/office/drawing/2014/main" id="{EAA21A8E-DC41-4147-8A57-7ABDB3D38D86}"/>
                  </a:ext>
                </a:extLst>
              </p:cNvPr>
              <p:cNvSpPr txBox="1">
                <a:spLocks noRot="1" noChangeAspect="1" noMove="1" noResize="1" noEditPoints="1" noAdjustHandles="1" noChangeArrowheads="1" noChangeShapeType="1" noTextEdit="1"/>
              </p:cNvSpPr>
              <p:nvPr/>
            </p:nvSpPr>
            <p:spPr>
              <a:xfrm>
                <a:off x="8630652" y="5771824"/>
                <a:ext cx="284748" cy="414985"/>
              </a:xfrm>
              <a:prstGeom prst="rect">
                <a:avLst/>
              </a:prstGeom>
              <a:blipFill>
                <a:blip r:embed="rId15"/>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D55E1F54-4E55-4D25-8BC2-1282F4214324}"/>
                  </a:ext>
                </a:extLst>
              </p:cNvPr>
              <p:cNvSpPr txBox="1"/>
              <p:nvPr/>
            </p:nvSpPr>
            <p:spPr>
              <a:xfrm>
                <a:off x="9775651" y="302719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68" name="TextBox 67">
                <a:extLst>
                  <a:ext uri="{FF2B5EF4-FFF2-40B4-BE49-F238E27FC236}">
                    <a16:creationId xmlns:a16="http://schemas.microsoft.com/office/drawing/2014/main" id="{D55E1F54-4E55-4D25-8BC2-1282F4214324}"/>
                  </a:ext>
                </a:extLst>
              </p:cNvPr>
              <p:cNvSpPr txBox="1">
                <a:spLocks noRot="1" noChangeAspect="1" noMove="1" noResize="1" noEditPoints="1" noAdjustHandles="1" noChangeArrowheads="1" noChangeShapeType="1" noTextEdit="1"/>
              </p:cNvSpPr>
              <p:nvPr/>
            </p:nvSpPr>
            <p:spPr>
              <a:xfrm>
                <a:off x="9775651" y="3027195"/>
                <a:ext cx="383009" cy="718210"/>
              </a:xfrm>
              <a:prstGeom prst="rect">
                <a:avLst/>
              </a:prstGeom>
              <a:blipFill>
                <a:blip r:embed="rId16"/>
                <a:stretch>
                  <a:fillRect r="-6452" b="-8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350AC561-7C02-4E79-BE7B-BD056E6D4458}"/>
                  </a:ext>
                </a:extLst>
              </p:cNvPr>
              <p:cNvSpPr txBox="1"/>
              <p:nvPr/>
            </p:nvSpPr>
            <p:spPr>
              <a:xfrm>
                <a:off x="9775650" y="4999009"/>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69" name="TextBox 68">
                <a:extLst>
                  <a:ext uri="{FF2B5EF4-FFF2-40B4-BE49-F238E27FC236}">
                    <a16:creationId xmlns:a16="http://schemas.microsoft.com/office/drawing/2014/main" id="{350AC561-7C02-4E79-BE7B-BD056E6D4458}"/>
                  </a:ext>
                </a:extLst>
              </p:cNvPr>
              <p:cNvSpPr txBox="1">
                <a:spLocks noRot="1" noChangeAspect="1" noMove="1" noResize="1" noEditPoints="1" noAdjustHandles="1" noChangeArrowheads="1" noChangeShapeType="1" noTextEdit="1"/>
              </p:cNvSpPr>
              <p:nvPr/>
            </p:nvSpPr>
            <p:spPr>
              <a:xfrm>
                <a:off x="9775650" y="4999009"/>
                <a:ext cx="383009" cy="718210"/>
              </a:xfrm>
              <a:prstGeom prst="rect">
                <a:avLst/>
              </a:prstGeom>
              <a:blipFill>
                <a:blip r:embed="rId17"/>
                <a:stretch>
                  <a:fillRect r="-9677"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0FD3447-FA36-448F-A055-2FC80323B3A9}"/>
                  </a:ext>
                </a:extLst>
              </p:cNvPr>
              <p:cNvSpPr txBox="1"/>
              <p:nvPr/>
            </p:nvSpPr>
            <p:spPr>
              <a:xfrm>
                <a:off x="7497681" y="3114928"/>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70" name="TextBox 69">
                <a:extLst>
                  <a:ext uri="{FF2B5EF4-FFF2-40B4-BE49-F238E27FC236}">
                    <a16:creationId xmlns:a16="http://schemas.microsoft.com/office/drawing/2014/main" id="{F0FD3447-FA36-448F-A055-2FC80323B3A9}"/>
                  </a:ext>
                </a:extLst>
              </p:cNvPr>
              <p:cNvSpPr txBox="1">
                <a:spLocks noRot="1" noChangeAspect="1" noMove="1" noResize="1" noEditPoints="1" noAdjustHandles="1" noChangeArrowheads="1" noChangeShapeType="1" noTextEdit="1"/>
              </p:cNvSpPr>
              <p:nvPr/>
            </p:nvSpPr>
            <p:spPr>
              <a:xfrm>
                <a:off x="7497681" y="3114928"/>
                <a:ext cx="383009" cy="718210"/>
              </a:xfrm>
              <a:prstGeom prst="rect">
                <a:avLst/>
              </a:prstGeom>
              <a:blipFill>
                <a:blip r:embed="rId18"/>
                <a:stretch>
                  <a:fillRect r="-7937"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40A2BDEC-B4F7-4DEC-AB4C-6C44CE799BD6}"/>
                  </a:ext>
                </a:extLst>
              </p:cNvPr>
              <p:cNvSpPr txBox="1"/>
              <p:nvPr/>
            </p:nvSpPr>
            <p:spPr>
              <a:xfrm>
                <a:off x="7491663" y="4999009"/>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71" name="TextBox 70">
                <a:extLst>
                  <a:ext uri="{FF2B5EF4-FFF2-40B4-BE49-F238E27FC236}">
                    <a16:creationId xmlns:a16="http://schemas.microsoft.com/office/drawing/2014/main" id="{40A2BDEC-B4F7-4DEC-AB4C-6C44CE799BD6}"/>
                  </a:ext>
                </a:extLst>
              </p:cNvPr>
              <p:cNvSpPr txBox="1">
                <a:spLocks noRot="1" noChangeAspect="1" noMove="1" noResize="1" noEditPoints="1" noAdjustHandles="1" noChangeArrowheads="1" noChangeShapeType="1" noTextEdit="1"/>
              </p:cNvSpPr>
              <p:nvPr/>
            </p:nvSpPr>
            <p:spPr>
              <a:xfrm>
                <a:off x="7491663" y="4999009"/>
                <a:ext cx="383009" cy="718210"/>
              </a:xfrm>
              <a:prstGeom prst="rect">
                <a:avLst/>
              </a:prstGeom>
              <a:blipFill>
                <a:blip r:embed="rId19"/>
                <a:stretch>
                  <a:fillRect r="-7937" b="-847"/>
                </a:stretch>
              </a:blipFill>
            </p:spPr>
            <p:txBody>
              <a:bodyPr/>
              <a:lstStyle/>
              <a:p>
                <a:r>
                  <a:rPr lang="en-US">
                    <a:noFill/>
                  </a:rPr>
                  <a:t> </a:t>
                </a:r>
              </a:p>
            </p:txBody>
          </p:sp>
        </mc:Fallback>
      </mc:AlternateContent>
      <p:cxnSp>
        <p:nvCxnSpPr>
          <p:cNvPr id="72" name="Straight Arrow Connector 71">
            <a:extLst>
              <a:ext uri="{FF2B5EF4-FFF2-40B4-BE49-F238E27FC236}">
                <a16:creationId xmlns:a16="http://schemas.microsoft.com/office/drawing/2014/main" id="{6E08EFD5-3A45-4C22-9D10-348D20E3E853}"/>
              </a:ext>
            </a:extLst>
          </p:cNvPr>
          <p:cNvCxnSpPr/>
          <p:nvPr/>
        </p:nvCxnSpPr>
        <p:spPr>
          <a:xfrm flipH="1" flipV="1">
            <a:off x="7962903" y="3847584"/>
            <a:ext cx="814132" cy="1792853"/>
          </a:xfrm>
          <a:prstGeom prst="straightConnector1">
            <a:avLst/>
          </a:prstGeom>
          <a:ln>
            <a:solidFill>
              <a:schemeClr val="accent4">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ACEB614-4E19-4A72-9973-F2B39897BE91}"/>
              </a:ext>
            </a:extLst>
          </p:cNvPr>
          <p:cNvCxnSpPr>
            <a:cxnSpLocks noChangeAspect="1"/>
          </p:cNvCxnSpPr>
          <p:nvPr/>
        </p:nvCxnSpPr>
        <p:spPr>
          <a:xfrm>
            <a:off x="7989751" y="3548411"/>
            <a:ext cx="1682853" cy="1678391"/>
          </a:xfrm>
          <a:prstGeom prst="straightConnector1">
            <a:avLst/>
          </a:prstGeom>
          <a:ln>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8795693-F834-4F0C-98F3-0C0FD90298CD}"/>
              </a:ext>
            </a:extLst>
          </p:cNvPr>
          <p:cNvSpPr txBox="1"/>
          <p:nvPr/>
        </p:nvSpPr>
        <p:spPr>
          <a:xfrm>
            <a:off x="306799" y="2395513"/>
            <a:ext cx="1690444" cy="369332"/>
          </a:xfrm>
          <a:prstGeom prst="rect">
            <a:avLst/>
          </a:prstGeom>
          <a:noFill/>
        </p:spPr>
        <p:txBody>
          <a:bodyPr wrap="square" rtlCol="0">
            <a:spAutoFit/>
          </a:bodyPr>
          <a:lstStyle/>
          <a:p>
            <a:r>
              <a:rPr lang="en-US" dirty="0"/>
              <a:t>Control </a:t>
            </a:r>
            <a:r>
              <a:rPr lang="en-US" dirty="0" err="1"/>
              <a:t>qbit</a:t>
            </a:r>
            <a:endParaRPr lang="en-US" dirty="0"/>
          </a:p>
        </p:txBody>
      </p:sp>
      <p:sp>
        <p:nvSpPr>
          <p:cNvPr id="44" name="TextBox 43">
            <a:extLst>
              <a:ext uri="{FF2B5EF4-FFF2-40B4-BE49-F238E27FC236}">
                <a16:creationId xmlns:a16="http://schemas.microsoft.com/office/drawing/2014/main" id="{32B3734A-7CC6-4BDF-9F1B-20BD6D7A0890}"/>
              </a:ext>
            </a:extLst>
          </p:cNvPr>
          <p:cNvSpPr txBox="1"/>
          <p:nvPr/>
        </p:nvSpPr>
        <p:spPr>
          <a:xfrm>
            <a:off x="6095999" y="2421647"/>
            <a:ext cx="1540043" cy="369332"/>
          </a:xfrm>
          <a:prstGeom prst="rect">
            <a:avLst/>
          </a:prstGeom>
          <a:noFill/>
        </p:spPr>
        <p:txBody>
          <a:bodyPr wrap="square" rtlCol="0">
            <a:spAutoFit/>
          </a:bodyPr>
          <a:lstStyle/>
          <a:p>
            <a:r>
              <a:rPr lang="en-US" dirty="0"/>
              <a:t>Target </a:t>
            </a:r>
            <a:r>
              <a:rPr lang="en-US" dirty="0" err="1"/>
              <a:t>qbit</a:t>
            </a:r>
            <a:endParaRPr lang="en-US" dirty="0"/>
          </a:p>
        </p:txBody>
      </p:sp>
    </p:spTree>
    <p:extLst>
      <p:ext uri="{BB962C8B-B14F-4D97-AF65-F5344CB8AC3E}">
        <p14:creationId xmlns:p14="http://schemas.microsoft.com/office/powerpoint/2010/main" val="2486748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B19E-7930-4A2A-9AA5-4AE784000F7B}"/>
              </a:ext>
            </a:extLst>
          </p:cNvPr>
          <p:cNvSpPr>
            <a:spLocks noGrp="1"/>
          </p:cNvSpPr>
          <p:nvPr>
            <p:ph type="title"/>
          </p:nvPr>
        </p:nvSpPr>
        <p:spPr/>
        <p:txBody>
          <a:bodyPr/>
          <a:lstStyle/>
          <a:p>
            <a:r>
              <a:rPr lang="en-US"/>
              <a:t>The Deutsch oracle: identity</a:t>
            </a:r>
          </a:p>
        </p:txBody>
      </p:sp>
      <p:sp>
        <p:nvSpPr>
          <p:cNvPr id="44" name="TextBox 43">
            <a:extLst>
              <a:ext uri="{FF2B5EF4-FFF2-40B4-BE49-F238E27FC236}">
                <a16:creationId xmlns:a16="http://schemas.microsoft.com/office/drawing/2014/main" id="{B055CA16-1D31-41C7-BB21-FD86830D0B0E}"/>
              </a:ext>
            </a:extLst>
          </p:cNvPr>
          <p:cNvSpPr txBox="1"/>
          <p:nvPr/>
        </p:nvSpPr>
        <p:spPr>
          <a:xfrm>
            <a:off x="1891466" y="3899554"/>
            <a:ext cx="1002630" cy="369332"/>
          </a:xfrm>
          <a:prstGeom prst="rect">
            <a:avLst/>
          </a:prstGeom>
          <a:noFill/>
        </p:spPr>
        <p:txBody>
          <a:bodyPr wrap="square" rtlCol="0">
            <a:spAutoFit/>
          </a:bodyPr>
          <a:lstStyle/>
          <a:p>
            <a:r>
              <a:rPr lang="en-US"/>
              <a:t>Control</a:t>
            </a:r>
          </a:p>
        </p:txBody>
      </p:sp>
      <p:sp>
        <p:nvSpPr>
          <p:cNvPr id="45" name="TextBox 44">
            <a:extLst>
              <a:ext uri="{FF2B5EF4-FFF2-40B4-BE49-F238E27FC236}">
                <a16:creationId xmlns:a16="http://schemas.microsoft.com/office/drawing/2014/main" id="{19578A3E-5B6F-4059-8F6C-3B287C58DF0A}"/>
              </a:ext>
            </a:extLst>
          </p:cNvPr>
          <p:cNvSpPr txBox="1"/>
          <p:nvPr/>
        </p:nvSpPr>
        <p:spPr>
          <a:xfrm>
            <a:off x="1990725" y="4669575"/>
            <a:ext cx="903371" cy="369332"/>
          </a:xfrm>
          <a:prstGeom prst="rect">
            <a:avLst/>
          </a:prstGeom>
          <a:noFill/>
        </p:spPr>
        <p:txBody>
          <a:bodyPr wrap="square" rtlCol="0">
            <a:spAutoFit/>
          </a:bodyPr>
          <a:lstStyle/>
          <a:p>
            <a:r>
              <a:rPr lang="en-US"/>
              <a:t>Target</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FEFF981-D7B3-48C0-B492-0B7C0D3816C0}"/>
                  </a:ext>
                </a:extLst>
              </p:cNvPr>
              <p:cNvSpPr txBox="1"/>
              <p:nvPr/>
            </p:nvSpPr>
            <p:spPr>
              <a:xfrm>
                <a:off x="2872457"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46" name="TextBox 45">
                <a:extLst>
                  <a:ext uri="{FF2B5EF4-FFF2-40B4-BE49-F238E27FC236}">
                    <a16:creationId xmlns:a16="http://schemas.microsoft.com/office/drawing/2014/main" id="{2FEFF981-D7B3-48C0-B492-0B7C0D3816C0}"/>
                  </a:ext>
                </a:extLst>
              </p:cNvPr>
              <p:cNvSpPr txBox="1">
                <a:spLocks noRot="1" noChangeAspect="1" noMove="1" noResize="1" noEditPoints="1" noAdjustHandles="1" noChangeArrowheads="1" noChangeShapeType="1" noTextEdit="1"/>
              </p:cNvSpPr>
              <p:nvPr/>
            </p:nvSpPr>
            <p:spPr>
              <a:xfrm>
                <a:off x="2872457" y="3761054"/>
                <a:ext cx="333040" cy="276999"/>
              </a:xfrm>
              <a:prstGeom prst="rect">
                <a:avLst/>
              </a:prstGeom>
              <a:blipFill>
                <a:blip r:embed="rId3"/>
                <a:stretch>
                  <a:fillRect l="-63636" t="-175556" r="-165455"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BFEC3A4-D74F-4E64-9B82-8598B0085B01}"/>
                  </a:ext>
                </a:extLst>
              </p:cNvPr>
              <p:cNvSpPr txBox="1"/>
              <p:nvPr/>
            </p:nvSpPr>
            <p:spPr>
              <a:xfrm>
                <a:off x="2875355" y="4531690"/>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0</m:t>
                          </m:r>
                        </m:e>
                      </m:d>
                    </m:oMath>
                  </m:oMathPara>
                </a14:m>
                <a:endParaRPr lang="en-US"/>
              </a:p>
            </p:txBody>
          </p:sp>
        </mc:Choice>
        <mc:Fallback xmlns="">
          <p:sp>
            <p:nvSpPr>
              <p:cNvPr id="47" name="TextBox 46">
                <a:extLst>
                  <a:ext uri="{FF2B5EF4-FFF2-40B4-BE49-F238E27FC236}">
                    <a16:creationId xmlns:a16="http://schemas.microsoft.com/office/drawing/2014/main" id="{CBFEC3A4-D74F-4E64-9B82-8598B0085B01}"/>
                  </a:ext>
                </a:extLst>
              </p:cNvPr>
              <p:cNvSpPr txBox="1">
                <a:spLocks noRot="1" noChangeAspect="1" noMove="1" noResize="1" noEditPoints="1" noAdjustHandles="1" noChangeArrowheads="1" noChangeShapeType="1" noTextEdit="1"/>
              </p:cNvSpPr>
              <p:nvPr/>
            </p:nvSpPr>
            <p:spPr>
              <a:xfrm>
                <a:off x="2875355" y="4531690"/>
                <a:ext cx="349070" cy="276999"/>
              </a:xfrm>
              <a:prstGeom prst="rect">
                <a:avLst/>
              </a:prstGeom>
              <a:blipFill>
                <a:blip r:embed="rId4"/>
                <a:stretch>
                  <a:fillRect l="-57895" t="-169565" r="-159649"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7915AE4-315E-4036-8E44-7E123A349298}"/>
                  </a:ext>
                </a:extLst>
              </p:cNvPr>
              <p:cNvSpPr txBox="1"/>
              <p:nvPr/>
            </p:nvSpPr>
            <p:spPr>
              <a:xfrm>
                <a:off x="8391860"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x</m:t>
                          </m:r>
                        </m:e>
                      </m:d>
                    </m:oMath>
                  </m:oMathPara>
                </a14:m>
                <a:endParaRPr lang="en-US"/>
              </a:p>
            </p:txBody>
          </p:sp>
        </mc:Choice>
        <mc:Fallback xmlns="">
          <p:sp>
            <p:nvSpPr>
              <p:cNvPr id="48" name="TextBox 47">
                <a:extLst>
                  <a:ext uri="{FF2B5EF4-FFF2-40B4-BE49-F238E27FC236}">
                    <a16:creationId xmlns:a16="http://schemas.microsoft.com/office/drawing/2014/main" id="{37915AE4-315E-4036-8E44-7E123A349298}"/>
                  </a:ext>
                </a:extLst>
              </p:cNvPr>
              <p:cNvSpPr txBox="1">
                <a:spLocks noRot="1" noChangeAspect="1" noMove="1" noResize="1" noEditPoints="1" noAdjustHandles="1" noChangeArrowheads="1" noChangeShapeType="1" noTextEdit="1"/>
              </p:cNvSpPr>
              <p:nvPr/>
            </p:nvSpPr>
            <p:spPr>
              <a:xfrm>
                <a:off x="8391860" y="3761054"/>
                <a:ext cx="333040" cy="276999"/>
              </a:xfrm>
              <a:prstGeom prst="rect">
                <a:avLst/>
              </a:prstGeom>
              <a:blipFill>
                <a:blip r:embed="rId5"/>
                <a:stretch>
                  <a:fillRect l="-66667" t="-175556" r="-168519"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379B9A6-8936-42A0-8B6B-7EE92BC0E854}"/>
                  </a:ext>
                </a:extLst>
              </p:cNvPr>
              <p:cNvSpPr txBox="1"/>
              <p:nvPr/>
            </p:nvSpPr>
            <p:spPr>
              <a:xfrm>
                <a:off x="8391860" y="453107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x</m:t>
                          </m:r>
                        </m:e>
                      </m:d>
                    </m:oMath>
                  </m:oMathPara>
                </a14:m>
                <a:endParaRPr lang="en-US"/>
              </a:p>
            </p:txBody>
          </p:sp>
        </mc:Choice>
        <mc:Fallback xmlns="">
          <p:sp>
            <p:nvSpPr>
              <p:cNvPr id="49" name="TextBox 48">
                <a:extLst>
                  <a:ext uri="{FF2B5EF4-FFF2-40B4-BE49-F238E27FC236}">
                    <a16:creationId xmlns:a16="http://schemas.microsoft.com/office/drawing/2014/main" id="{6379B9A6-8936-42A0-8B6B-7EE92BC0E854}"/>
                  </a:ext>
                </a:extLst>
              </p:cNvPr>
              <p:cNvSpPr txBox="1">
                <a:spLocks noRot="1" noChangeAspect="1" noMove="1" noResize="1" noEditPoints="1" noAdjustHandles="1" noChangeArrowheads="1" noChangeShapeType="1" noTextEdit="1"/>
              </p:cNvSpPr>
              <p:nvPr/>
            </p:nvSpPr>
            <p:spPr>
              <a:xfrm>
                <a:off x="8391860" y="4531074"/>
                <a:ext cx="333040" cy="276999"/>
              </a:xfrm>
              <a:prstGeom prst="rect">
                <a:avLst/>
              </a:prstGeom>
              <a:blipFill>
                <a:blip r:embed="rId6"/>
                <a:stretch>
                  <a:fillRect l="-66667" t="-169565" r="-168519" b="-265217"/>
                </a:stretch>
              </a:blipFill>
            </p:spPr>
            <p:txBody>
              <a:bodyPr/>
              <a:lstStyle/>
              <a:p>
                <a:r>
                  <a:rPr lang="en-US">
                    <a:noFill/>
                  </a:rPr>
                  <a:t> </a:t>
                </a:r>
              </a:p>
            </p:txBody>
          </p:sp>
        </mc:Fallback>
      </mc:AlternateContent>
      <p:sp>
        <p:nvSpPr>
          <p:cNvPr id="50" name="Rectangle 49">
            <a:extLst>
              <a:ext uri="{FF2B5EF4-FFF2-40B4-BE49-F238E27FC236}">
                <a16:creationId xmlns:a16="http://schemas.microsoft.com/office/drawing/2014/main" id="{F7483E76-4A50-43F8-9485-B76EBFEF9F87}"/>
              </a:ext>
            </a:extLst>
          </p:cNvPr>
          <p:cNvSpPr/>
          <p:nvPr/>
        </p:nvSpPr>
        <p:spPr>
          <a:xfrm>
            <a:off x="4456948" y="3069981"/>
            <a:ext cx="2724150" cy="2838445"/>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8D8EC55D-6AA0-4A1D-AA8A-386C2B10685E}"/>
              </a:ext>
            </a:extLst>
          </p:cNvPr>
          <p:cNvCxnSpPr>
            <a:cxnSpLocks/>
            <a:stCxn id="44" idx="3"/>
          </p:cNvCxnSpPr>
          <p:nvPr/>
        </p:nvCxnSpPr>
        <p:spPr>
          <a:xfrm>
            <a:off x="2894096" y="4084220"/>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AFBA7CB-15D2-4ADA-AA3B-AB660C3E4708}"/>
              </a:ext>
            </a:extLst>
          </p:cNvPr>
          <p:cNvCxnSpPr>
            <a:cxnSpLocks/>
          </p:cNvCxnSpPr>
          <p:nvPr/>
        </p:nvCxnSpPr>
        <p:spPr>
          <a:xfrm>
            <a:off x="7181098" y="4854241"/>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8B21A66-1384-4770-9A95-464FD6F7F4F7}"/>
              </a:ext>
            </a:extLst>
          </p:cNvPr>
          <p:cNvSpPr txBox="1"/>
          <p:nvPr/>
        </p:nvSpPr>
        <p:spPr>
          <a:xfrm>
            <a:off x="5597420" y="3295992"/>
            <a:ext cx="457201" cy="367124"/>
          </a:xfrm>
          <a:prstGeom prst="rect">
            <a:avLst/>
          </a:prstGeom>
          <a:noFill/>
        </p:spPr>
        <p:txBody>
          <a:bodyPr wrap="square" rtlCol="0">
            <a:spAutoFit/>
          </a:bodyPr>
          <a:lstStyle/>
          <a:p>
            <a:r>
              <a:rPr lang="en-US"/>
              <a:t>BB</a:t>
            </a:r>
          </a:p>
        </p:txBody>
      </p:sp>
      <p:cxnSp>
        <p:nvCxnSpPr>
          <p:cNvPr id="54" name="Straight Connector 53">
            <a:extLst>
              <a:ext uri="{FF2B5EF4-FFF2-40B4-BE49-F238E27FC236}">
                <a16:creationId xmlns:a16="http://schemas.microsoft.com/office/drawing/2014/main" id="{381F22A5-B64B-4C7A-B033-8B55F13C86D0}"/>
              </a:ext>
            </a:extLst>
          </p:cNvPr>
          <p:cNvCxnSpPr>
            <a:cxnSpLocks/>
          </p:cNvCxnSpPr>
          <p:nvPr/>
        </p:nvCxnSpPr>
        <p:spPr>
          <a:xfrm>
            <a:off x="7181098" y="4084220"/>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46EF0D5-20A3-4B10-99CD-AB9FE41609FF}"/>
              </a:ext>
            </a:extLst>
          </p:cNvPr>
          <p:cNvCxnSpPr>
            <a:cxnSpLocks/>
          </p:cNvCxnSpPr>
          <p:nvPr/>
        </p:nvCxnSpPr>
        <p:spPr>
          <a:xfrm>
            <a:off x="2903621" y="4854241"/>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5A1E5F0-E02E-4D9F-AAB7-E90195BEE856}"/>
              </a:ext>
            </a:extLst>
          </p:cNvPr>
          <p:cNvCxnSpPr/>
          <p:nvPr/>
        </p:nvCxnSpPr>
        <p:spPr>
          <a:xfrm>
            <a:off x="4456948" y="4084220"/>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5CA1DF-3EE9-46B8-AB27-185EE72C0D54}"/>
              </a:ext>
            </a:extLst>
          </p:cNvPr>
          <p:cNvCxnSpPr/>
          <p:nvPr/>
        </p:nvCxnSpPr>
        <p:spPr>
          <a:xfrm>
            <a:off x="4456948" y="4854241"/>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59" name="Flowchart: Or 58">
            <a:extLst>
              <a:ext uri="{FF2B5EF4-FFF2-40B4-BE49-F238E27FC236}">
                <a16:creationId xmlns:a16="http://schemas.microsoft.com/office/drawing/2014/main" id="{2FE4C5F0-0BA5-4500-9BB0-B61E73CD2D7C}"/>
              </a:ext>
            </a:extLst>
          </p:cNvPr>
          <p:cNvSpPr>
            <a:spLocks noChangeAspect="1"/>
          </p:cNvSpPr>
          <p:nvPr/>
        </p:nvSpPr>
        <p:spPr>
          <a:xfrm>
            <a:off x="5675625" y="4712890"/>
            <a:ext cx="300790" cy="301752"/>
          </a:xfrm>
          <a:prstGeom prst="flowChartOr">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id="{622D98FF-7349-42AA-A060-3AED3BDE3375}"/>
              </a:ext>
            </a:extLst>
          </p:cNvPr>
          <p:cNvSpPr>
            <a:spLocks noChangeAspect="1"/>
          </p:cNvSpPr>
          <p:nvPr/>
        </p:nvSpPr>
        <p:spPr>
          <a:xfrm>
            <a:off x="5744326" y="400084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237C76A0-10B5-4F30-BCC4-D826087DE010}"/>
              </a:ext>
            </a:extLst>
          </p:cNvPr>
          <p:cNvCxnSpPr>
            <a:cxnSpLocks/>
          </p:cNvCxnSpPr>
          <p:nvPr/>
        </p:nvCxnSpPr>
        <p:spPr>
          <a:xfrm flipV="1">
            <a:off x="5819023" y="4167599"/>
            <a:ext cx="0" cy="5372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410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4AB3-39F4-4F16-8D52-62732FD0327E}"/>
              </a:ext>
            </a:extLst>
          </p:cNvPr>
          <p:cNvSpPr>
            <a:spLocks noGrp="1"/>
          </p:cNvSpPr>
          <p:nvPr>
            <p:ph type="title"/>
          </p:nvPr>
        </p:nvSpPr>
        <p:spPr/>
        <p:txBody>
          <a:bodyPr/>
          <a:lstStyle/>
          <a:p>
            <a:r>
              <a:rPr lang="en-US"/>
              <a:t>The Deutsch oracle: identity </a:t>
            </a:r>
          </a:p>
        </p:txBody>
      </p:sp>
      <p:sp>
        <p:nvSpPr>
          <p:cNvPr id="6" name="Oval 5">
            <a:extLst>
              <a:ext uri="{FF2B5EF4-FFF2-40B4-BE49-F238E27FC236}">
                <a16:creationId xmlns:a16="http://schemas.microsoft.com/office/drawing/2014/main" id="{E6D1D562-5831-42D3-9B8C-43B7051A798E}"/>
              </a:ext>
            </a:extLst>
          </p:cNvPr>
          <p:cNvSpPr>
            <a:spLocks noChangeAspect="1"/>
          </p:cNvSpPr>
          <p:nvPr/>
        </p:nvSpPr>
        <p:spPr>
          <a:xfrm>
            <a:off x="1227221" y="2395513"/>
            <a:ext cx="3930314" cy="3931920"/>
          </a:xfrm>
          <a:prstGeom prst="ellipse">
            <a:avLst/>
          </a:prstGeom>
          <a:solidFill>
            <a:srgbClr val="21212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24C5DA5E-9BB2-4AE9-A7BA-B64D37B7D84B}"/>
              </a:ext>
            </a:extLst>
          </p:cNvPr>
          <p:cNvSpPr>
            <a:spLocks noChangeAspect="1"/>
          </p:cNvSpPr>
          <p:nvPr/>
        </p:nvSpPr>
        <p:spPr>
          <a:xfrm>
            <a:off x="5073313" y="4281261"/>
            <a:ext cx="168444" cy="16675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FE0A0EEB-92B1-461E-879D-F19235C7D8C9}"/>
              </a:ext>
            </a:extLst>
          </p:cNvPr>
          <p:cNvSpPr>
            <a:spLocks noChangeAspect="1"/>
          </p:cNvSpPr>
          <p:nvPr/>
        </p:nvSpPr>
        <p:spPr>
          <a:xfrm>
            <a:off x="3108156" y="2312134"/>
            <a:ext cx="168444" cy="166758"/>
          </a:xfrm>
          <a:prstGeom prst="flowChartConnector">
            <a:avLst/>
          </a:prstGeom>
          <a:solidFill>
            <a:srgbClr val="00C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80D33430-97C9-48AA-AA5F-1EAB9C26C8BB}"/>
              </a:ext>
            </a:extLst>
          </p:cNvPr>
          <p:cNvSpPr>
            <a:spLocks noChangeAspect="1"/>
          </p:cNvSpPr>
          <p:nvPr/>
        </p:nvSpPr>
        <p:spPr>
          <a:xfrm>
            <a:off x="1142999"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22521A9C-AE42-41DE-A545-0681AF935E53}"/>
              </a:ext>
            </a:extLst>
          </p:cNvPr>
          <p:cNvSpPr>
            <a:spLocks noChangeAspect="1"/>
          </p:cNvSpPr>
          <p:nvPr/>
        </p:nvSpPr>
        <p:spPr>
          <a:xfrm>
            <a:off x="3108156" y="624405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9071BCA1-4BAC-471B-B0E8-FE7411932BFA}"/>
              </a:ext>
            </a:extLst>
          </p:cNvPr>
          <p:cNvSpPr>
            <a:spLocks noChangeAspect="1"/>
          </p:cNvSpPr>
          <p:nvPr/>
        </p:nvSpPr>
        <p:spPr>
          <a:xfrm>
            <a:off x="4519860"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D4226753-9E93-4992-B651-ECD1CEEFC4C3}"/>
              </a:ext>
            </a:extLst>
          </p:cNvPr>
          <p:cNvSpPr>
            <a:spLocks noChangeAspect="1"/>
          </p:cNvSpPr>
          <p:nvPr/>
        </p:nvSpPr>
        <p:spPr>
          <a:xfrm>
            <a:off x="4519860" y="5644840"/>
            <a:ext cx="168444" cy="166758"/>
          </a:xfrm>
          <a:prstGeom prst="flowChartConnector">
            <a:avLst/>
          </a:prstGeom>
          <a:solidFill>
            <a:srgbClr val="00C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B998EF4E-6A7E-44A3-99CB-62B352824BE5}"/>
              </a:ext>
            </a:extLst>
          </p:cNvPr>
          <p:cNvSpPr>
            <a:spLocks noChangeAspect="1"/>
          </p:cNvSpPr>
          <p:nvPr/>
        </p:nvSpPr>
        <p:spPr>
          <a:xfrm>
            <a:off x="1696455"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11D8237E-285C-4BE3-B46D-93EB6AEB95ED}"/>
              </a:ext>
            </a:extLst>
          </p:cNvPr>
          <p:cNvSpPr>
            <a:spLocks noChangeAspect="1"/>
          </p:cNvSpPr>
          <p:nvPr/>
        </p:nvSpPr>
        <p:spPr>
          <a:xfrm>
            <a:off x="1696455" y="5644840"/>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5FBE3B9-D14C-49E0-8F88-A4BBD892977B}"/>
                  </a:ext>
                </a:extLst>
              </p:cNvPr>
              <p:cNvSpPr txBox="1"/>
              <p:nvPr/>
            </p:nvSpPr>
            <p:spPr>
              <a:xfrm>
                <a:off x="4704343" y="4153978"/>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15" name="TextBox 14">
                <a:extLst>
                  <a:ext uri="{FF2B5EF4-FFF2-40B4-BE49-F238E27FC236}">
                    <a16:creationId xmlns:a16="http://schemas.microsoft.com/office/drawing/2014/main" id="{75FBE3B9-D14C-49E0-8F88-A4BBD892977B}"/>
                  </a:ext>
                </a:extLst>
              </p:cNvPr>
              <p:cNvSpPr txBox="1">
                <a:spLocks noRot="1" noChangeAspect="1" noMove="1" noResize="1" noEditPoints="1" noAdjustHandles="1" noChangeArrowheads="1" noChangeShapeType="1" noTextEdit="1"/>
              </p:cNvSpPr>
              <p:nvPr/>
            </p:nvSpPr>
            <p:spPr>
              <a:xfrm>
                <a:off x="4704343" y="4153978"/>
                <a:ext cx="284748" cy="4149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C6D62E2-6516-4606-960F-BB3432158BCA}"/>
                  </a:ext>
                </a:extLst>
              </p:cNvPr>
              <p:cNvSpPr txBox="1"/>
              <p:nvPr/>
            </p:nvSpPr>
            <p:spPr>
              <a:xfrm>
                <a:off x="1395665" y="4156219"/>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16" name="TextBox 15">
                <a:extLst>
                  <a:ext uri="{FF2B5EF4-FFF2-40B4-BE49-F238E27FC236}">
                    <a16:creationId xmlns:a16="http://schemas.microsoft.com/office/drawing/2014/main" id="{BC6D62E2-6516-4606-960F-BB3432158BCA}"/>
                  </a:ext>
                </a:extLst>
              </p:cNvPr>
              <p:cNvSpPr txBox="1">
                <a:spLocks noRot="1" noChangeAspect="1" noMove="1" noResize="1" noEditPoints="1" noAdjustHandles="1" noChangeArrowheads="1" noChangeShapeType="1" noTextEdit="1"/>
              </p:cNvSpPr>
              <p:nvPr/>
            </p:nvSpPr>
            <p:spPr>
              <a:xfrm>
                <a:off x="1395665" y="4156219"/>
                <a:ext cx="284748" cy="414985"/>
              </a:xfrm>
              <a:prstGeom prst="rect">
                <a:avLst/>
              </a:prstGeom>
              <a:blipFill>
                <a:blip r:embed="rId4"/>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6005AED-9028-4928-A267-6C3E0E90A605}"/>
                  </a:ext>
                </a:extLst>
              </p:cNvPr>
              <p:cNvSpPr txBox="1"/>
              <p:nvPr/>
            </p:nvSpPr>
            <p:spPr>
              <a:xfrm>
                <a:off x="3050004" y="2562271"/>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17" name="TextBox 16">
                <a:extLst>
                  <a:ext uri="{FF2B5EF4-FFF2-40B4-BE49-F238E27FC236}">
                    <a16:creationId xmlns:a16="http://schemas.microsoft.com/office/drawing/2014/main" id="{A6005AED-9028-4928-A267-6C3E0E90A605}"/>
                  </a:ext>
                </a:extLst>
              </p:cNvPr>
              <p:cNvSpPr txBox="1">
                <a:spLocks noRot="1" noChangeAspect="1" noMove="1" noResize="1" noEditPoints="1" noAdjustHandles="1" noChangeArrowheads="1" noChangeShapeType="1" noTextEdit="1"/>
              </p:cNvSpPr>
              <p:nvPr/>
            </p:nvSpPr>
            <p:spPr>
              <a:xfrm>
                <a:off x="3050004" y="2562271"/>
                <a:ext cx="284748" cy="414985"/>
              </a:xfrm>
              <a:prstGeom prst="rect">
                <a:avLst/>
              </a:prstGeom>
              <a:blipFill>
                <a:blip r:embed="rId5"/>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C144569-1913-4206-A753-676D66760241}"/>
                  </a:ext>
                </a:extLst>
              </p:cNvPr>
              <p:cNvSpPr txBox="1"/>
              <p:nvPr/>
            </p:nvSpPr>
            <p:spPr>
              <a:xfrm>
                <a:off x="2991852" y="5745690"/>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18" name="TextBox 17">
                <a:extLst>
                  <a:ext uri="{FF2B5EF4-FFF2-40B4-BE49-F238E27FC236}">
                    <a16:creationId xmlns:a16="http://schemas.microsoft.com/office/drawing/2014/main" id="{7C144569-1913-4206-A753-676D66760241}"/>
                  </a:ext>
                </a:extLst>
              </p:cNvPr>
              <p:cNvSpPr txBox="1">
                <a:spLocks noRot="1" noChangeAspect="1" noMove="1" noResize="1" noEditPoints="1" noAdjustHandles="1" noChangeArrowheads="1" noChangeShapeType="1" noTextEdit="1"/>
              </p:cNvSpPr>
              <p:nvPr/>
            </p:nvSpPr>
            <p:spPr>
              <a:xfrm>
                <a:off x="2991852" y="5745690"/>
                <a:ext cx="284748" cy="414985"/>
              </a:xfrm>
              <a:prstGeom prst="rect">
                <a:avLst/>
              </a:prstGeom>
              <a:blipFill>
                <a:blip r:embed="rId6"/>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870ABAA-C8F0-42E7-A786-BC1010CCAFBE}"/>
                  </a:ext>
                </a:extLst>
              </p:cNvPr>
              <p:cNvSpPr txBox="1"/>
              <p:nvPr/>
            </p:nvSpPr>
            <p:spPr>
              <a:xfrm>
                <a:off x="4136851" y="3001061"/>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19" name="TextBox 18">
                <a:extLst>
                  <a:ext uri="{FF2B5EF4-FFF2-40B4-BE49-F238E27FC236}">
                    <a16:creationId xmlns:a16="http://schemas.microsoft.com/office/drawing/2014/main" id="{2870ABAA-C8F0-42E7-A786-BC1010CCAFBE}"/>
                  </a:ext>
                </a:extLst>
              </p:cNvPr>
              <p:cNvSpPr txBox="1">
                <a:spLocks noRot="1" noChangeAspect="1" noMove="1" noResize="1" noEditPoints="1" noAdjustHandles="1" noChangeArrowheads="1" noChangeShapeType="1" noTextEdit="1"/>
              </p:cNvSpPr>
              <p:nvPr/>
            </p:nvSpPr>
            <p:spPr>
              <a:xfrm>
                <a:off x="4136851" y="3001061"/>
                <a:ext cx="383009" cy="718210"/>
              </a:xfrm>
              <a:prstGeom prst="rect">
                <a:avLst/>
              </a:prstGeom>
              <a:blipFill>
                <a:blip r:embed="rId7"/>
                <a:stretch>
                  <a:fillRect r="-6452"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06EB0C4-BCA5-49EA-9AB8-44736C89E2E0}"/>
                  </a:ext>
                </a:extLst>
              </p:cNvPr>
              <p:cNvSpPr txBox="1"/>
              <p:nvPr/>
            </p:nvSpPr>
            <p:spPr>
              <a:xfrm>
                <a:off x="4136850"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0" name="TextBox 19">
                <a:extLst>
                  <a:ext uri="{FF2B5EF4-FFF2-40B4-BE49-F238E27FC236}">
                    <a16:creationId xmlns:a16="http://schemas.microsoft.com/office/drawing/2014/main" id="{106EB0C4-BCA5-49EA-9AB8-44736C89E2E0}"/>
                  </a:ext>
                </a:extLst>
              </p:cNvPr>
              <p:cNvSpPr txBox="1">
                <a:spLocks noRot="1" noChangeAspect="1" noMove="1" noResize="1" noEditPoints="1" noAdjustHandles="1" noChangeArrowheads="1" noChangeShapeType="1" noTextEdit="1"/>
              </p:cNvSpPr>
              <p:nvPr/>
            </p:nvSpPr>
            <p:spPr>
              <a:xfrm>
                <a:off x="4136850" y="4972875"/>
                <a:ext cx="383009" cy="718210"/>
              </a:xfrm>
              <a:prstGeom prst="rect">
                <a:avLst/>
              </a:prstGeom>
              <a:blipFill>
                <a:blip r:embed="rId8"/>
                <a:stretch>
                  <a:fillRect r="-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DE219DA-E65D-4A17-A35A-66A95821CBB3}"/>
                  </a:ext>
                </a:extLst>
              </p:cNvPr>
              <p:cNvSpPr txBox="1"/>
              <p:nvPr/>
            </p:nvSpPr>
            <p:spPr>
              <a:xfrm>
                <a:off x="1858881" y="3088794"/>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1" name="TextBox 20">
                <a:extLst>
                  <a:ext uri="{FF2B5EF4-FFF2-40B4-BE49-F238E27FC236}">
                    <a16:creationId xmlns:a16="http://schemas.microsoft.com/office/drawing/2014/main" id="{4DE219DA-E65D-4A17-A35A-66A95821CBB3}"/>
                  </a:ext>
                </a:extLst>
              </p:cNvPr>
              <p:cNvSpPr txBox="1">
                <a:spLocks noRot="1" noChangeAspect="1" noMove="1" noResize="1" noEditPoints="1" noAdjustHandles="1" noChangeArrowheads="1" noChangeShapeType="1" noTextEdit="1"/>
              </p:cNvSpPr>
              <p:nvPr/>
            </p:nvSpPr>
            <p:spPr>
              <a:xfrm>
                <a:off x="1858881" y="3088794"/>
                <a:ext cx="383009" cy="718210"/>
              </a:xfrm>
              <a:prstGeom prst="rect">
                <a:avLst/>
              </a:prstGeom>
              <a:blipFill>
                <a:blip r:embed="rId9"/>
                <a:stretch>
                  <a:fillRect r="-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9062EA8-116C-41AA-947C-ADE2671F1AB5}"/>
                  </a:ext>
                </a:extLst>
              </p:cNvPr>
              <p:cNvSpPr txBox="1"/>
              <p:nvPr/>
            </p:nvSpPr>
            <p:spPr>
              <a:xfrm>
                <a:off x="1852863"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2" name="TextBox 21">
                <a:extLst>
                  <a:ext uri="{FF2B5EF4-FFF2-40B4-BE49-F238E27FC236}">
                    <a16:creationId xmlns:a16="http://schemas.microsoft.com/office/drawing/2014/main" id="{69062EA8-116C-41AA-947C-ADE2671F1AB5}"/>
                  </a:ext>
                </a:extLst>
              </p:cNvPr>
              <p:cNvSpPr txBox="1">
                <a:spLocks noRot="1" noChangeAspect="1" noMove="1" noResize="1" noEditPoints="1" noAdjustHandles="1" noChangeArrowheads="1" noChangeShapeType="1" noTextEdit="1"/>
              </p:cNvSpPr>
              <p:nvPr/>
            </p:nvSpPr>
            <p:spPr>
              <a:xfrm>
                <a:off x="1852863" y="4972875"/>
                <a:ext cx="383009" cy="718210"/>
              </a:xfrm>
              <a:prstGeom prst="rect">
                <a:avLst/>
              </a:prstGeom>
              <a:blipFill>
                <a:blip r:embed="rId10"/>
                <a:stretch>
                  <a:fillRect r="-7937"/>
                </a:stretch>
              </a:blipFill>
            </p:spPr>
            <p:txBody>
              <a:bodyPr/>
              <a:lstStyle/>
              <a:p>
                <a:r>
                  <a:rPr lang="en-US">
                    <a:noFill/>
                  </a:rPr>
                  <a:t> </a:t>
                </a:r>
              </a:p>
            </p:txBody>
          </p:sp>
        </mc:Fallback>
      </mc:AlternateContent>
      <p:cxnSp>
        <p:nvCxnSpPr>
          <p:cNvPr id="56" name="Connector: Elbow 55">
            <a:extLst>
              <a:ext uri="{FF2B5EF4-FFF2-40B4-BE49-F238E27FC236}">
                <a16:creationId xmlns:a16="http://schemas.microsoft.com/office/drawing/2014/main" id="{8AEED079-301E-46F5-9FB2-48E5BF69762B}"/>
              </a:ext>
            </a:extLst>
          </p:cNvPr>
          <p:cNvCxnSpPr>
            <a:stCxn id="11" idx="6"/>
            <a:endCxn id="7" idx="0"/>
          </p:cNvCxnSpPr>
          <p:nvPr/>
        </p:nvCxnSpPr>
        <p:spPr>
          <a:xfrm>
            <a:off x="4688304" y="3001061"/>
            <a:ext cx="469231" cy="1280200"/>
          </a:xfrm>
          <a:prstGeom prst="bentConnector2">
            <a:avLst/>
          </a:prstGeom>
          <a:ln>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A9477607-9A4F-4B41-95B5-1B2391A9A5C2}"/>
              </a:ext>
            </a:extLst>
          </p:cNvPr>
          <p:cNvCxnSpPr>
            <a:stCxn id="12" idx="6"/>
            <a:endCxn id="11" idx="0"/>
          </p:cNvCxnSpPr>
          <p:nvPr/>
        </p:nvCxnSpPr>
        <p:spPr>
          <a:xfrm flipH="1" flipV="1">
            <a:off x="4604082" y="2917682"/>
            <a:ext cx="84222" cy="2810537"/>
          </a:xfrm>
          <a:prstGeom prst="bentConnector4">
            <a:avLst>
              <a:gd name="adj1" fmla="val -1128559"/>
              <a:gd name="adj2" fmla="val 108134"/>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82CD76AE-0947-468E-AFDF-9F58296A8350}"/>
              </a:ext>
            </a:extLst>
          </p:cNvPr>
          <p:cNvSpPr>
            <a:spLocks noChangeAspect="1"/>
          </p:cNvSpPr>
          <p:nvPr/>
        </p:nvSpPr>
        <p:spPr>
          <a:xfrm>
            <a:off x="6866021" y="2421647"/>
            <a:ext cx="3930314" cy="3931920"/>
          </a:xfrm>
          <a:prstGeom prst="ellipse">
            <a:avLst/>
          </a:prstGeom>
          <a:solidFill>
            <a:srgbClr val="21212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42E50974-5C48-4370-A3B1-838819918934}"/>
              </a:ext>
            </a:extLst>
          </p:cNvPr>
          <p:cNvSpPr>
            <a:spLocks noChangeAspect="1"/>
          </p:cNvSpPr>
          <p:nvPr/>
        </p:nvSpPr>
        <p:spPr>
          <a:xfrm>
            <a:off x="10712113" y="4307395"/>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a:extLst>
              <a:ext uri="{FF2B5EF4-FFF2-40B4-BE49-F238E27FC236}">
                <a16:creationId xmlns:a16="http://schemas.microsoft.com/office/drawing/2014/main" id="{04ACFEC9-04CE-421B-9984-E59221AB8A31}"/>
              </a:ext>
            </a:extLst>
          </p:cNvPr>
          <p:cNvSpPr>
            <a:spLocks noChangeAspect="1"/>
          </p:cNvSpPr>
          <p:nvPr/>
        </p:nvSpPr>
        <p:spPr>
          <a:xfrm>
            <a:off x="8746956" y="2338268"/>
            <a:ext cx="168444" cy="16675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a:extLst>
              <a:ext uri="{FF2B5EF4-FFF2-40B4-BE49-F238E27FC236}">
                <a16:creationId xmlns:a16="http://schemas.microsoft.com/office/drawing/2014/main" id="{805126A2-05B3-4CF6-B4A9-2D926061F8B4}"/>
              </a:ext>
            </a:extLst>
          </p:cNvPr>
          <p:cNvSpPr>
            <a:spLocks noChangeAspect="1"/>
          </p:cNvSpPr>
          <p:nvPr/>
        </p:nvSpPr>
        <p:spPr>
          <a:xfrm>
            <a:off x="6781799" y="4307395"/>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a:extLst>
              <a:ext uri="{FF2B5EF4-FFF2-40B4-BE49-F238E27FC236}">
                <a16:creationId xmlns:a16="http://schemas.microsoft.com/office/drawing/2014/main" id="{CFCF4932-1575-441E-8BE2-2568EB169E19}"/>
              </a:ext>
            </a:extLst>
          </p:cNvPr>
          <p:cNvSpPr>
            <a:spLocks noChangeAspect="1"/>
          </p:cNvSpPr>
          <p:nvPr/>
        </p:nvSpPr>
        <p:spPr>
          <a:xfrm>
            <a:off x="8746956" y="6270188"/>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a:extLst>
              <a:ext uri="{FF2B5EF4-FFF2-40B4-BE49-F238E27FC236}">
                <a16:creationId xmlns:a16="http://schemas.microsoft.com/office/drawing/2014/main" id="{72CCCE3F-969A-42C1-8D2C-220EB97EBC02}"/>
              </a:ext>
            </a:extLst>
          </p:cNvPr>
          <p:cNvSpPr>
            <a:spLocks noChangeAspect="1"/>
          </p:cNvSpPr>
          <p:nvPr/>
        </p:nvSpPr>
        <p:spPr>
          <a:xfrm>
            <a:off x="10158660" y="2943816"/>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nnector 65">
            <a:extLst>
              <a:ext uri="{FF2B5EF4-FFF2-40B4-BE49-F238E27FC236}">
                <a16:creationId xmlns:a16="http://schemas.microsoft.com/office/drawing/2014/main" id="{DC5F053D-B28D-40A1-8495-1F7E2E464335}"/>
              </a:ext>
            </a:extLst>
          </p:cNvPr>
          <p:cNvSpPr>
            <a:spLocks noChangeAspect="1"/>
          </p:cNvSpPr>
          <p:nvPr/>
        </p:nvSpPr>
        <p:spPr>
          <a:xfrm>
            <a:off x="10158660" y="5670974"/>
            <a:ext cx="168444" cy="166758"/>
          </a:xfrm>
          <a:prstGeom prst="flowChartConnector">
            <a:avLst/>
          </a:prstGeom>
          <a:solidFill>
            <a:srgbClr val="00C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a:extLst>
              <a:ext uri="{FF2B5EF4-FFF2-40B4-BE49-F238E27FC236}">
                <a16:creationId xmlns:a16="http://schemas.microsoft.com/office/drawing/2014/main" id="{3D28572E-D4F4-4069-84FA-3F32FCB63375}"/>
              </a:ext>
            </a:extLst>
          </p:cNvPr>
          <p:cNvSpPr>
            <a:spLocks noChangeAspect="1"/>
          </p:cNvSpPr>
          <p:nvPr/>
        </p:nvSpPr>
        <p:spPr>
          <a:xfrm>
            <a:off x="7335255" y="2943816"/>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1387218A-C590-4274-BEA5-35AA3EB7E16B}"/>
              </a:ext>
            </a:extLst>
          </p:cNvPr>
          <p:cNvSpPr>
            <a:spLocks noChangeAspect="1"/>
          </p:cNvSpPr>
          <p:nvPr/>
        </p:nvSpPr>
        <p:spPr>
          <a:xfrm>
            <a:off x="7335255" y="567097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9E2C9021-C21D-4C2B-913A-17890CFCB016}"/>
                  </a:ext>
                </a:extLst>
              </p:cNvPr>
              <p:cNvSpPr txBox="1"/>
              <p:nvPr/>
            </p:nvSpPr>
            <p:spPr>
              <a:xfrm>
                <a:off x="10343143" y="4180112"/>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69" name="TextBox 68">
                <a:extLst>
                  <a:ext uri="{FF2B5EF4-FFF2-40B4-BE49-F238E27FC236}">
                    <a16:creationId xmlns:a16="http://schemas.microsoft.com/office/drawing/2014/main" id="{9E2C9021-C21D-4C2B-913A-17890CFCB016}"/>
                  </a:ext>
                </a:extLst>
              </p:cNvPr>
              <p:cNvSpPr txBox="1">
                <a:spLocks noRot="1" noChangeAspect="1" noMove="1" noResize="1" noEditPoints="1" noAdjustHandles="1" noChangeArrowheads="1" noChangeShapeType="1" noTextEdit="1"/>
              </p:cNvSpPr>
              <p:nvPr/>
            </p:nvSpPr>
            <p:spPr>
              <a:xfrm>
                <a:off x="10343143" y="4180112"/>
                <a:ext cx="284748" cy="414985"/>
              </a:xfrm>
              <a:prstGeom prst="rect">
                <a:avLst/>
              </a:prstGeom>
              <a:blipFill>
                <a:blip r:embed="rId11"/>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1FF3E0BE-CEDA-4A56-87C5-36BD53938357}"/>
                  </a:ext>
                </a:extLst>
              </p:cNvPr>
              <p:cNvSpPr txBox="1"/>
              <p:nvPr/>
            </p:nvSpPr>
            <p:spPr>
              <a:xfrm>
                <a:off x="7034465" y="4182353"/>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70" name="TextBox 69">
                <a:extLst>
                  <a:ext uri="{FF2B5EF4-FFF2-40B4-BE49-F238E27FC236}">
                    <a16:creationId xmlns:a16="http://schemas.microsoft.com/office/drawing/2014/main" id="{1FF3E0BE-CEDA-4A56-87C5-36BD53938357}"/>
                  </a:ext>
                </a:extLst>
              </p:cNvPr>
              <p:cNvSpPr txBox="1">
                <a:spLocks noRot="1" noChangeAspect="1" noMove="1" noResize="1" noEditPoints="1" noAdjustHandles="1" noChangeArrowheads="1" noChangeShapeType="1" noTextEdit="1"/>
              </p:cNvSpPr>
              <p:nvPr/>
            </p:nvSpPr>
            <p:spPr>
              <a:xfrm>
                <a:off x="7034465" y="4182353"/>
                <a:ext cx="284748" cy="414985"/>
              </a:xfrm>
              <a:prstGeom prst="rect">
                <a:avLst/>
              </a:prstGeom>
              <a:blipFill>
                <a:blip r:embed="rId12"/>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75434B6-4775-48A0-8DAA-847F0DF88047}"/>
                  </a:ext>
                </a:extLst>
              </p:cNvPr>
              <p:cNvSpPr txBox="1"/>
              <p:nvPr/>
            </p:nvSpPr>
            <p:spPr>
              <a:xfrm>
                <a:off x="8688804" y="2588405"/>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71" name="TextBox 70">
                <a:extLst>
                  <a:ext uri="{FF2B5EF4-FFF2-40B4-BE49-F238E27FC236}">
                    <a16:creationId xmlns:a16="http://schemas.microsoft.com/office/drawing/2014/main" id="{075434B6-4775-48A0-8DAA-847F0DF88047}"/>
                  </a:ext>
                </a:extLst>
              </p:cNvPr>
              <p:cNvSpPr txBox="1">
                <a:spLocks noRot="1" noChangeAspect="1" noMove="1" noResize="1" noEditPoints="1" noAdjustHandles="1" noChangeArrowheads="1" noChangeShapeType="1" noTextEdit="1"/>
              </p:cNvSpPr>
              <p:nvPr/>
            </p:nvSpPr>
            <p:spPr>
              <a:xfrm>
                <a:off x="8688804" y="2588405"/>
                <a:ext cx="284748" cy="414985"/>
              </a:xfrm>
              <a:prstGeom prst="rect">
                <a:avLst/>
              </a:prstGeom>
              <a:blipFill>
                <a:blip r:embed="rId13"/>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6EF9B8F-BB84-45AF-ABAB-A42441B02844}"/>
                  </a:ext>
                </a:extLst>
              </p:cNvPr>
              <p:cNvSpPr txBox="1"/>
              <p:nvPr/>
            </p:nvSpPr>
            <p:spPr>
              <a:xfrm>
                <a:off x="8630652" y="5771824"/>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72" name="TextBox 71">
                <a:extLst>
                  <a:ext uri="{FF2B5EF4-FFF2-40B4-BE49-F238E27FC236}">
                    <a16:creationId xmlns:a16="http://schemas.microsoft.com/office/drawing/2014/main" id="{86EF9B8F-BB84-45AF-ABAB-A42441B02844}"/>
                  </a:ext>
                </a:extLst>
              </p:cNvPr>
              <p:cNvSpPr txBox="1">
                <a:spLocks noRot="1" noChangeAspect="1" noMove="1" noResize="1" noEditPoints="1" noAdjustHandles="1" noChangeArrowheads="1" noChangeShapeType="1" noTextEdit="1"/>
              </p:cNvSpPr>
              <p:nvPr/>
            </p:nvSpPr>
            <p:spPr>
              <a:xfrm>
                <a:off x="8630652" y="5771824"/>
                <a:ext cx="284748" cy="414985"/>
              </a:xfrm>
              <a:prstGeom prst="rect">
                <a:avLst/>
              </a:prstGeom>
              <a:blipFill>
                <a:blip r:embed="rId14"/>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A1EF6A11-36BB-44F8-8568-58CF662CA232}"/>
                  </a:ext>
                </a:extLst>
              </p:cNvPr>
              <p:cNvSpPr txBox="1"/>
              <p:nvPr/>
            </p:nvSpPr>
            <p:spPr>
              <a:xfrm>
                <a:off x="9775651" y="302719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73" name="TextBox 72">
                <a:extLst>
                  <a:ext uri="{FF2B5EF4-FFF2-40B4-BE49-F238E27FC236}">
                    <a16:creationId xmlns:a16="http://schemas.microsoft.com/office/drawing/2014/main" id="{A1EF6A11-36BB-44F8-8568-58CF662CA232}"/>
                  </a:ext>
                </a:extLst>
              </p:cNvPr>
              <p:cNvSpPr txBox="1">
                <a:spLocks noRot="1" noChangeAspect="1" noMove="1" noResize="1" noEditPoints="1" noAdjustHandles="1" noChangeArrowheads="1" noChangeShapeType="1" noTextEdit="1"/>
              </p:cNvSpPr>
              <p:nvPr/>
            </p:nvSpPr>
            <p:spPr>
              <a:xfrm>
                <a:off x="9775651" y="3027195"/>
                <a:ext cx="383009" cy="718210"/>
              </a:xfrm>
              <a:prstGeom prst="rect">
                <a:avLst/>
              </a:prstGeom>
              <a:blipFill>
                <a:blip r:embed="rId15"/>
                <a:stretch>
                  <a:fillRect r="-6452" b="-8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0299E9F-9E07-4146-8706-6EDE0B251FBA}"/>
                  </a:ext>
                </a:extLst>
              </p:cNvPr>
              <p:cNvSpPr txBox="1"/>
              <p:nvPr/>
            </p:nvSpPr>
            <p:spPr>
              <a:xfrm>
                <a:off x="9775650" y="4999009"/>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74" name="TextBox 73">
                <a:extLst>
                  <a:ext uri="{FF2B5EF4-FFF2-40B4-BE49-F238E27FC236}">
                    <a16:creationId xmlns:a16="http://schemas.microsoft.com/office/drawing/2014/main" id="{B0299E9F-9E07-4146-8706-6EDE0B251FBA}"/>
                  </a:ext>
                </a:extLst>
              </p:cNvPr>
              <p:cNvSpPr txBox="1">
                <a:spLocks noRot="1" noChangeAspect="1" noMove="1" noResize="1" noEditPoints="1" noAdjustHandles="1" noChangeArrowheads="1" noChangeShapeType="1" noTextEdit="1"/>
              </p:cNvSpPr>
              <p:nvPr/>
            </p:nvSpPr>
            <p:spPr>
              <a:xfrm>
                <a:off x="9775650" y="4999009"/>
                <a:ext cx="383009" cy="718210"/>
              </a:xfrm>
              <a:prstGeom prst="rect">
                <a:avLst/>
              </a:prstGeom>
              <a:blipFill>
                <a:blip r:embed="rId16"/>
                <a:stretch>
                  <a:fillRect r="-9677"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D10EC71-5F2E-4411-BC49-68CF15E10FEE}"/>
                  </a:ext>
                </a:extLst>
              </p:cNvPr>
              <p:cNvSpPr txBox="1"/>
              <p:nvPr/>
            </p:nvSpPr>
            <p:spPr>
              <a:xfrm>
                <a:off x="7497681" y="3114928"/>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75" name="TextBox 74">
                <a:extLst>
                  <a:ext uri="{FF2B5EF4-FFF2-40B4-BE49-F238E27FC236}">
                    <a16:creationId xmlns:a16="http://schemas.microsoft.com/office/drawing/2014/main" id="{4D10EC71-5F2E-4411-BC49-68CF15E10FEE}"/>
                  </a:ext>
                </a:extLst>
              </p:cNvPr>
              <p:cNvSpPr txBox="1">
                <a:spLocks noRot="1" noChangeAspect="1" noMove="1" noResize="1" noEditPoints="1" noAdjustHandles="1" noChangeArrowheads="1" noChangeShapeType="1" noTextEdit="1"/>
              </p:cNvSpPr>
              <p:nvPr/>
            </p:nvSpPr>
            <p:spPr>
              <a:xfrm>
                <a:off x="7497681" y="3114928"/>
                <a:ext cx="383009" cy="718210"/>
              </a:xfrm>
              <a:prstGeom prst="rect">
                <a:avLst/>
              </a:prstGeom>
              <a:blipFill>
                <a:blip r:embed="rId17"/>
                <a:stretch>
                  <a:fillRect r="-7937"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5EE41E2E-1428-4E7B-8025-3EC7DAAF90DE}"/>
                  </a:ext>
                </a:extLst>
              </p:cNvPr>
              <p:cNvSpPr txBox="1"/>
              <p:nvPr/>
            </p:nvSpPr>
            <p:spPr>
              <a:xfrm>
                <a:off x="7491663" y="4999009"/>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76" name="TextBox 75">
                <a:extLst>
                  <a:ext uri="{FF2B5EF4-FFF2-40B4-BE49-F238E27FC236}">
                    <a16:creationId xmlns:a16="http://schemas.microsoft.com/office/drawing/2014/main" id="{5EE41E2E-1428-4E7B-8025-3EC7DAAF90DE}"/>
                  </a:ext>
                </a:extLst>
              </p:cNvPr>
              <p:cNvSpPr txBox="1">
                <a:spLocks noRot="1" noChangeAspect="1" noMove="1" noResize="1" noEditPoints="1" noAdjustHandles="1" noChangeArrowheads="1" noChangeShapeType="1" noTextEdit="1"/>
              </p:cNvSpPr>
              <p:nvPr/>
            </p:nvSpPr>
            <p:spPr>
              <a:xfrm>
                <a:off x="7491663" y="4999009"/>
                <a:ext cx="383009" cy="718210"/>
              </a:xfrm>
              <a:prstGeom prst="rect">
                <a:avLst/>
              </a:prstGeom>
              <a:blipFill>
                <a:blip r:embed="rId18"/>
                <a:stretch>
                  <a:fillRect r="-7937" b="-847"/>
                </a:stretch>
              </a:blipFill>
            </p:spPr>
            <p:txBody>
              <a:bodyPr/>
              <a:lstStyle/>
              <a:p>
                <a:r>
                  <a:rPr lang="en-US">
                    <a:noFill/>
                  </a:rPr>
                  <a:t> </a:t>
                </a:r>
              </a:p>
            </p:txBody>
          </p:sp>
        </mc:Fallback>
      </mc:AlternateContent>
      <p:cxnSp>
        <p:nvCxnSpPr>
          <p:cNvPr id="77" name="Straight Arrow Connector 76">
            <a:extLst>
              <a:ext uri="{FF2B5EF4-FFF2-40B4-BE49-F238E27FC236}">
                <a16:creationId xmlns:a16="http://schemas.microsoft.com/office/drawing/2014/main" id="{A4B3E42F-A0E3-4BE3-B8AC-D8E103242CC1}"/>
              </a:ext>
            </a:extLst>
          </p:cNvPr>
          <p:cNvCxnSpPr/>
          <p:nvPr/>
        </p:nvCxnSpPr>
        <p:spPr>
          <a:xfrm flipH="1" flipV="1">
            <a:off x="8978657" y="3120090"/>
            <a:ext cx="814132" cy="1792853"/>
          </a:xfrm>
          <a:prstGeom prst="straightConnector1">
            <a:avLst/>
          </a:prstGeom>
          <a:ln>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ADC0197E-21BB-4A40-8DD0-BF7BD6C46245}"/>
                  </a:ext>
                </a:extLst>
              </p:cNvPr>
              <p:cNvSpPr/>
              <p:nvPr/>
            </p:nvSpPr>
            <p:spPr>
              <a:xfrm>
                <a:off x="5321737" y="5976009"/>
                <a:ext cx="1436227" cy="369332"/>
              </a:xfrm>
              <a:prstGeom prst="rect">
                <a:avLst/>
              </a:prstGeom>
            </p:spPr>
            <p:txBody>
              <a:bodyPr wrap="none">
                <a:spAutoFit/>
              </a:bodyPr>
              <a:lstStyle/>
              <a:p>
                <a:r>
                  <a:rPr lang="en-US"/>
                  <a:t>Result: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1</m:t>
                        </m:r>
                      </m:e>
                    </m:d>
                  </m:oMath>
                </a14:m>
                <a:r>
                  <a:rPr lang="en-US"/>
                  <a:t> </a:t>
                </a:r>
              </a:p>
            </p:txBody>
          </p:sp>
        </mc:Choice>
        <mc:Fallback xmlns="">
          <p:sp>
            <p:nvSpPr>
              <p:cNvPr id="79" name="Rectangle 78">
                <a:extLst>
                  <a:ext uri="{FF2B5EF4-FFF2-40B4-BE49-F238E27FC236}">
                    <a16:creationId xmlns:a16="http://schemas.microsoft.com/office/drawing/2014/main" id="{ADC0197E-21BB-4A40-8DD0-BF7BD6C46245}"/>
                  </a:ext>
                </a:extLst>
              </p:cNvPr>
              <p:cNvSpPr>
                <a:spLocks noRot="1" noChangeAspect="1" noMove="1" noResize="1" noEditPoints="1" noAdjustHandles="1" noChangeArrowheads="1" noChangeShapeType="1" noTextEdit="1"/>
              </p:cNvSpPr>
              <p:nvPr/>
            </p:nvSpPr>
            <p:spPr>
              <a:xfrm>
                <a:off x="5321737" y="5976009"/>
                <a:ext cx="1436227" cy="369332"/>
              </a:xfrm>
              <a:prstGeom prst="rect">
                <a:avLst/>
              </a:prstGeom>
              <a:blipFill>
                <a:blip r:embed="rId19"/>
                <a:stretch>
                  <a:fillRect l="-3814" t="-116393" r="-29237" b="-186885"/>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C258CA8A-0A82-49BD-9FA7-969091615240}"/>
              </a:ext>
            </a:extLst>
          </p:cNvPr>
          <p:cNvSpPr txBox="1"/>
          <p:nvPr/>
        </p:nvSpPr>
        <p:spPr>
          <a:xfrm>
            <a:off x="306799" y="2395513"/>
            <a:ext cx="1690444" cy="369332"/>
          </a:xfrm>
          <a:prstGeom prst="rect">
            <a:avLst/>
          </a:prstGeom>
          <a:noFill/>
        </p:spPr>
        <p:txBody>
          <a:bodyPr wrap="square" rtlCol="0">
            <a:spAutoFit/>
          </a:bodyPr>
          <a:lstStyle/>
          <a:p>
            <a:r>
              <a:rPr lang="en-US" dirty="0"/>
              <a:t>Control </a:t>
            </a:r>
            <a:r>
              <a:rPr lang="en-US" dirty="0" err="1"/>
              <a:t>qbit</a:t>
            </a:r>
            <a:endParaRPr lang="en-US" dirty="0"/>
          </a:p>
        </p:txBody>
      </p:sp>
      <p:sp>
        <p:nvSpPr>
          <p:cNvPr id="44" name="TextBox 43">
            <a:extLst>
              <a:ext uri="{FF2B5EF4-FFF2-40B4-BE49-F238E27FC236}">
                <a16:creationId xmlns:a16="http://schemas.microsoft.com/office/drawing/2014/main" id="{3138D4DE-D01C-41DC-8972-0C8DD850D0C6}"/>
              </a:ext>
            </a:extLst>
          </p:cNvPr>
          <p:cNvSpPr txBox="1"/>
          <p:nvPr/>
        </p:nvSpPr>
        <p:spPr>
          <a:xfrm>
            <a:off x="6095999" y="2421647"/>
            <a:ext cx="1540043" cy="369332"/>
          </a:xfrm>
          <a:prstGeom prst="rect">
            <a:avLst/>
          </a:prstGeom>
          <a:noFill/>
        </p:spPr>
        <p:txBody>
          <a:bodyPr wrap="square" rtlCol="0">
            <a:spAutoFit/>
          </a:bodyPr>
          <a:lstStyle/>
          <a:p>
            <a:r>
              <a:rPr lang="en-US" dirty="0"/>
              <a:t>Target </a:t>
            </a:r>
            <a:r>
              <a:rPr lang="en-US" dirty="0" err="1"/>
              <a:t>qbit</a:t>
            </a:r>
            <a:endParaRPr lang="en-US" dirty="0"/>
          </a:p>
        </p:txBody>
      </p:sp>
    </p:spTree>
    <p:extLst>
      <p:ext uri="{BB962C8B-B14F-4D97-AF65-F5344CB8AC3E}">
        <p14:creationId xmlns:p14="http://schemas.microsoft.com/office/powerpoint/2010/main" val="1392529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A72A-1A19-4278-9EBD-554867372A0A}"/>
              </a:ext>
            </a:extLst>
          </p:cNvPr>
          <p:cNvSpPr>
            <a:spLocks noGrp="1"/>
          </p:cNvSpPr>
          <p:nvPr>
            <p:ph type="title"/>
          </p:nvPr>
        </p:nvSpPr>
        <p:spPr/>
        <p:txBody>
          <a:bodyPr/>
          <a:lstStyle/>
          <a:p>
            <a:r>
              <a:rPr lang="en-US"/>
              <a:t>The Deutsch oracle: identity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C8708A7-1ABE-48F0-923F-8B9120C99BF4}"/>
                  </a:ext>
                </a:extLst>
              </p:cNvPr>
              <p:cNvSpPr txBox="1"/>
              <p:nvPr/>
            </p:nvSpPr>
            <p:spPr>
              <a:xfrm>
                <a:off x="1393173" y="3035969"/>
                <a:ext cx="8970020" cy="21938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m:t>
                      </m:r>
                      <m:d>
                        <m:dPr>
                          <m:ctrlPr>
                            <a:rPr lang="en-US" i="1" smtClean="0">
                              <a:latin typeface="Cambria Math" panose="02040503050406030204" pitchFamily="18" charset="0"/>
                            </a:rPr>
                          </m:ctrlPr>
                        </m:dPr>
                        <m:e>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num>
                                <m:den>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den>
                              </m:f>
                            </m:e>
                          </m:d>
                          <m:r>
                            <a:rPr lang="en-US" i="1">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num>
                                <m:den>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den>
                              </m:f>
                            </m:e>
                          </m:d>
                        </m:e>
                      </m:d>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e>
                            </m:mr>
                            <m:mr>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e>
                            </m:mr>
                            <m:m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e>
                                  </m:mr>
                                  <m:mr>
                                    <m:e>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den>
                                      </m:f>
                                    </m:e>
                                  </m:mr>
                                </m:m>
                              </m:e>
                            </m:mr>
                          </m:m>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mr>
                                </m:m>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mr>
                                </m:m>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mr>
                                </m:m>
                              </m:e>
                            </m:mr>
                          </m:m>
                        </m:e>
                      </m:d>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−1</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1</m:t>
                                      </m:r>
                                    </m:e>
                                  </m:mr>
                                </m:m>
                              </m:e>
                            </m:mr>
                          </m:m>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i="1">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−1</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−1</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num>
                            <m:den>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num>
                            <m:den>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den>
                          </m:f>
                        </m:e>
                      </m:d>
                    </m:oMath>
                  </m:oMathPara>
                </a14:m>
                <a:endParaRPr lang="en-US"/>
              </a:p>
            </p:txBody>
          </p:sp>
        </mc:Choice>
        <mc:Fallback xmlns="">
          <p:sp>
            <p:nvSpPr>
              <p:cNvPr id="4" name="TextBox 3">
                <a:extLst>
                  <a:ext uri="{FF2B5EF4-FFF2-40B4-BE49-F238E27FC236}">
                    <a16:creationId xmlns:a16="http://schemas.microsoft.com/office/drawing/2014/main" id="{4C8708A7-1ABE-48F0-923F-8B9120C99BF4}"/>
                  </a:ext>
                </a:extLst>
              </p:cNvPr>
              <p:cNvSpPr txBox="1">
                <a:spLocks noRot="1" noChangeAspect="1" noMove="1" noResize="1" noEditPoints="1" noAdjustHandles="1" noChangeArrowheads="1" noChangeShapeType="1" noTextEdit="1"/>
              </p:cNvSpPr>
              <p:nvPr/>
            </p:nvSpPr>
            <p:spPr>
              <a:xfrm>
                <a:off x="1393173" y="3035969"/>
                <a:ext cx="8970020" cy="219387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56696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B19E-7930-4A2A-9AA5-4AE784000F7B}"/>
              </a:ext>
            </a:extLst>
          </p:cNvPr>
          <p:cNvSpPr>
            <a:spLocks noGrp="1"/>
          </p:cNvSpPr>
          <p:nvPr>
            <p:ph type="title"/>
          </p:nvPr>
        </p:nvSpPr>
        <p:spPr/>
        <p:txBody>
          <a:bodyPr/>
          <a:lstStyle/>
          <a:p>
            <a:r>
              <a:rPr lang="en-US"/>
              <a:t>The Deutsch oracle: negation</a:t>
            </a:r>
          </a:p>
        </p:txBody>
      </p:sp>
      <p:sp>
        <p:nvSpPr>
          <p:cNvPr id="31" name="TextBox 30">
            <a:extLst>
              <a:ext uri="{FF2B5EF4-FFF2-40B4-BE49-F238E27FC236}">
                <a16:creationId xmlns:a16="http://schemas.microsoft.com/office/drawing/2014/main" id="{3C51029D-AEC7-4FB7-80DA-498DF36FC9E3}"/>
              </a:ext>
            </a:extLst>
          </p:cNvPr>
          <p:cNvSpPr txBox="1"/>
          <p:nvPr/>
        </p:nvSpPr>
        <p:spPr>
          <a:xfrm>
            <a:off x="1891466" y="3899554"/>
            <a:ext cx="1002630" cy="369332"/>
          </a:xfrm>
          <a:prstGeom prst="rect">
            <a:avLst/>
          </a:prstGeom>
          <a:noFill/>
        </p:spPr>
        <p:txBody>
          <a:bodyPr wrap="square" rtlCol="0">
            <a:spAutoFit/>
          </a:bodyPr>
          <a:lstStyle/>
          <a:p>
            <a:r>
              <a:rPr lang="en-US"/>
              <a:t>Control</a:t>
            </a:r>
          </a:p>
        </p:txBody>
      </p:sp>
      <p:sp>
        <p:nvSpPr>
          <p:cNvPr id="32" name="TextBox 31">
            <a:extLst>
              <a:ext uri="{FF2B5EF4-FFF2-40B4-BE49-F238E27FC236}">
                <a16:creationId xmlns:a16="http://schemas.microsoft.com/office/drawing/2014/main" id="{AB3B8DEF-A4B5-4E12-ABF7-92C22F16C030}"/>
              </a:ext>
            </a:extLst>
          </p:cNvPr>
          <p:cNvSpPr txBox="1"/>
          <p:nvPr/>
        </p:nvSpPr>
        <p:spPr>
          <a:xfrm>
            <a:off x="1990725" y="4669575"/>
            <a:ext cx="903371" cy="369332"/>
          </a:xfrm>
          <a:prstGeom prst="rect">
            <a:avLst/>
          </a:prstGeom>
          <a:noFill/>
        </p:spPr>
        <p:txBody>
          <a:bodyPr wrap="square" rtlCol="0">
            <a:spAutoFit/>
          </a:bodyPr>
          <a:lstStyle/>
          <a:p>
            <a:r>
              <a:rPr lang="en-US"/>
              <a:t>Target</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B4456FF-D578-4B42-BFE6-9B492A43783A}"/>
                  </a:ext>
                </a:extLst>
              </p:cNvPr>
              <p:cNvSpPr txBox="1"/>
              <p:nvPr/>
            </p:nvSpPr>
            <p:spPr>
              <a:xfrm>
                <a:off x="2872457"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33" name="TextBox 32">
                <a:extLst>
                  <a:ext uri="{FF2B5EF4-FFF2-40B4-BE49-F238E27FC236}">
                    <a16:creationId xmlns:a16="http://schemas.microsoft.com/office/drawing/2014/main" id="{2B4456FF-D578-4B42-BFE6-9B492A43783A}"/>
                  </a:ext>
                </a:extLst>
              </p:cNvPr>
              <p:cNvSpPr txBox="1">
                <a:spLocks noRot="1" noChangeAspect="1" noMove="1" noResize="1" noEditPoints="1" noAdjustHandles="1" noChangeArrowheads="1" noChangeShapeType="1" noTextEdit="1"/>
              </p:cNvSpPr>
              <p:nvPr/>
            </p:nvSpPr>
            <p:spPr>
              <a:xfrm>
                <a:off x="2872457" y="3761054"/>
                <a:ext cx="333040" cy="276999"/>
              </a:xfrm>
              <a:prstGeom prst="rect">
                <a:avLst/>
              </a:prstGeom>
              <a:blipFill>
                <a:blip r:embed="rId3"/>
                <a:stretch>
                  <a:fillRect l="-63636" t="-175556" r="-165455"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2999FD9-5E8A-4D5D-8A3F-351B34E41A56}"/>
                  </a:ext>
                </a:extLst>
              </p:cNvPr>
              <p:cNvSpPr txBox="1"/>
              <p:nvPr/>
            </p:nvSpPr>
            <p:spPr>
              <a:xfrm>
                <a:off x="2875355" y="4531690"/>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0" smtClean="0">
                              <a:latin typeface="Cambria Math" panose="02040503050406030204" pitchFamily="18" charset="0"/>
                            </a:rPr>
                            <m:t>0</m:t>
                          </m:r>
                        </m:e>
                      </m:d>
                    </m:oMath>
                  </m:oMathPara>
                </a14:m>
                <a:endParaRPr lang="en-US"/>
              </a:p>
            </p:txBody>
          </p:sp>
        </mc:Choice>
        <mc:Fallback xmlns="">
          <p:sp>
            <p:nvSpPr>
              <p:cNvPr id="34" name="TextBox 33">
                <a:extLst>
                  <a:ext uri="{FF2B5EF4-FFF2-40B4-BE49-F238E27FC236}">
                    <a16:creationId xmlns:a16="http://schemas.microsoft.com/office/drawing/2014/main" id="{72999FD9-5E8A-4D5D-8A3F-351B34E41A56}"/>
                  </a:ext>
                </a:extLst>
              </p:cNvPr>
              <p:cNvSpPr txBox="1">
                <a:spLocks noRot="1" noChangeAspect="1" noMove="1" noResize="1" noEditPoints="1" noAdjustHandles="1" noChangeArrowheads="1" noChangeShapeType="1" noTextEdit="1"/>
              </p:cNvSpPr>
              <p:nvPr/>
            </p:nvSpPr>
            <p:spPr>
              <a:xfrm>
                <a:off x="2875355" y="4531690"/>
                <a:ext cx="349070" cy="276999"/>
              </a:xfrm>
              <a:prstGeom prst="rect">
                <a:avLst/>
              </a:prstGeom>
              <a:blipFill>
                <a:blip r:embed="rId4"/>
                <a:stretch>
                  <a:fillRect l="-57895" t="-169565" r="-159649"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A14D187-E146-4DFF-882D-60EA41A0E16D}"/>
                  </a:ext>
                </a:extLst>
              </p:cNvPr>
              <p:cNvSpPr txBox="1"/>
              <p:nvPr/>
            </p:nvSpPr>
            <p:spPr>
              <a:xfrm>
                <a:off x="8391860" y="3761054"/>
                <a:ext cx="333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n-US" b="0" i="0" smtClean="0">
                              <a:latin typeface="Cambria Math" panose="02040503050406030204" pitchFamily="18" charset="0"/>
                            </a:rPr>
                            <m:t>x</m:t>
                          </m:r>
                        </m:e>
                      </m:d>
                    </m:oMath>
                  </m:oMathPara>
                </a14:m>
                <a:endParaRPr lang="en-US"/>
              </a:p>
            </p:txBody>
          </p:sp>
        </mc:Choice>
        <mc:Fallback xmlns="">
          <p:sp>
            <p:nvSpPr>
              <p:cNvPr id="35" name="TextBox 34">
                <a:extLst>
                  <a:ext uri="{FF2B5EF4-FFF2-40B4-BE49-F238E27FC236}">
                    <a16:creationId xmlns:a16="http://schemas.microsoft.com/office/drawing/2014/main" id="{DA14D187-E146-4DFF-882D-60EA41A0E16D}"/>
                  </a:ext>
                </a:extLst>
              </p:cNvPr>
              <p:cNvSpPr txBox="1">
                <a:spLocks noRot="1" noChangeAspect="1" noMove="1" noResize="1" noEditPoints="1" noAdjustHandles="1" noChangeArrowheads="1" noChangeShapeType="1" noTextEdit="1"/>
              </p:cNvSpPr>
              <p:nvPr/>
            </p:nvSpPr>
            <p:spPr>
              <a:xfrm>
                <a:off x="8391860" y="3761054"/>
                <a:ext cx="333040" cy="276999"/>
              </a:xfrm>
              <a:prstGeom prst="rect">
                <a:avLst/>
              </a:prstGeom>
              <a:blipFill>
                <a:blip r:embed="rId5"/>
                <a:stretch>
                  <a:fillRect l="-66667" t="-175556" r="-168519"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4264D97-F5BE-4E57-A0D4-4DE56EB6984B}"/>
                  </a:ext>
                </a:extLst>
              </p:cNvPr>
              <p:cNvSpPr txBox="1"/>
              <p:nvPr/>
            </p:nvSpPr>
            <p:spPr>
              <a:xfrm>
                <a:off x="8305298" y="4531690"/>
                <a:ext cx="5061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rPr>
                            <m:t>x</m:t>
                          </m:r>
                        </m:e>
                      </m:d>
                    </m:oMath>
                  </m:oMathPara>
                </a14:m>
                <a:endParaRPr lang="en-US"/>
              </a:p>
            </p:txBody>
          </p:sp>
        </mc:Choice>
        <mc:Fallback xmlns="">
          <p:sp>
            <p:nvSpPr>
              <p:cNvPr id="36" name="TextBox 35">
                <a:extLst>
                  <a:ext uri="{FF2B5EF4-FFF2-40B4-BE49-F238E27FC236}">
                    <a16:creationId xmlns:a16="http://schemas.microsoft.com/office/drawing/2014/main" id="{14264D97-F5BE-4E57-A0D4-4DE56EB6984B}"/>
                  </a:ext>
                </a:extLst>
              </p:cNvPr>
              <p:cNvSpPr txBox="1">
                <a:spLocks noRot="1" noChangeAspect="1" noMove="1" noResize="1" noEditPoints="1" noAdjustHandles="1" noChangeArrowheads="1" noChangeShapeType="1" noTextEdit="1"/>
              </p:cNvSpPr>
              <p:nvPr/>
            </p:nvSpPr>
            <p:spPr>
              <a:xfrm>
                <a:off x="8305298" y="4531690"/>
                <a:ext cx="506164" cy="276999"/>
              </a:xfrm>
              <a:prstGeom prst="rect">
                <a:avLst/>
              </a:prstGeom>
              <a:blipFill>
                <a:blip r:embed="rId6"/>
                <a:stretch>
                  <a:fillRect l="-14458" t="-169565" r="-110843" b="-265217"/>
                </a:stretch>
              </a:blipFill>
            </p:spPr>
            <p:txBody>
              <a:bodyPr/>
              <a:lstStyle/>
              <a:p>
                <a:r>
                  <a:rPr lang="en-US">
                    <a:noFill/>
                  </a:rPr>
                  <a:t> </a:t>
                </a:r>
              </a:p>
            </p:txBody>
          </p:sp>
        </mc:Fallback>
      </mc:AlternateContent>
      <p:sp>
        <p:nvSpPr>
          <p:cNvPr id="37" name="Rectangle 36">
            <a:extLst>
              <a:ext uri="{FF2B5EF4-FFF2-40B4-BE49-F238E27FC236}">
                <a16:creationId xmlns:a16="http://schemas.microsoft.com/office/drawing/2014/main" id="{D28A66DB-996C-4AE3-B107-78A96EA2FEEF}"/>
              </a:ext>
            </a:extLst>
          </p:cNvPr>
          <p:cNvSpPr/>
          <p:nvPr/>
        </p:nvSpPr>
        <p:spPr>
          <a:xfrm>
            <a:off x="4456948" y="3069981"/>
            <a:ext cx="2724150" cy="2838445"/>
          </a:xfrm>
          <a:prstGeom prst="rect">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281B10A3-F378-44FC-AB69-A8553F5ACE00}"/>
              </a:ext>
            </a:extLst>
          </p:cNvPr>
          <p:cNvCxnSpPr>
            <a:cxnSpLocks/>
            <a:stCxn id="31" idx="3"/>
          </p:cNvCxnSpPr>
          <p:nvPr/>
        </p:nvCxnSpPr>
        <p:spPr>
          <a:xfrm>
            <a:off x="2894096" y="4084220"/>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9FD17F-A832-4A3D-BFCB-D1ADCCBAECE3}"/>
              </a:ext>
            </a:extLst>
          </p:cNvPr>
          <p:cNvCxnSpPr>
            <a:cxnSpLocks/>
          </p:cNvCxnSpPr>
          <p:nvPr/>
        </p:nvCxnSpPr>
        <p:spPr>
          <a:xfrm>
            <a:off x="7181098" y="4854241"/>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67E0F71-195D-49BA-8731-F0FC7837F84B}"/>
              </a:ext>
            </a:extLst>
          </p:cNvPr>
          <p:cNvSpPr txBox="1"/>
          <p:nvPr/>
        </p:nvSpPr>
        <p:spPr>
          <a:xfrm>
            <a:off x="5597420" y="3295992"/>
            <a:ext cx="457201" cy="367124"/>
          </a:xfrm>
          <a:prstGeom prst="rect">
            <a:avLst/>
          </a:prstGeom>
          <a:noFill/>
        </p:spPr>
        <p:txBody>
          <a:bodyPr wrap="square" rtlCol="0">
            <a:spAutoFit/>
          </a:bodyPr>
          <a:lstStyle/>
          <a:p>
            <a:r>
              <a:rPr lang="en-US"/>
              <a:t>BB</a:t>
            </a:r>
          </a:p>
        </p:txBody>
      </p:sp>
      <p:cxnSp>
        <p:nvCxnSpPr>
          <p:cNvPr id="41" name="Straight Connector 40">
            <a:extLst>
              <a:ext uri="{FF2B5EF4-FFF2-40B4-BE49-F238E27FC236}">
                <a16:creationId xmlns:a16="http://schemas.microsoft.com/office/drawing/2014/main" id="{185F61D7-D2C1-4661-9BE5-1E66E897C256}"/>
              </a:ext>
            </a:extLst>
          </p:cNvPr>
          <p:cNvCxnSpPr>
            <a:cxnSpLocks/>
          </p:cNvCxnSpPr>
          <p:nvPr/>
        </p:nvCxnSpPr>
        <p:spPr>
          <a:xfrm>
            <a:off x="7181098" y="4084220"/>
            <a:ext cx="1543802"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6858863-65FB-41AB-A415-DB7A122DC507}"/>
              </a:ext>
            </a:extLst>
          </p:cNvPr>
          <p:cNvCxnSpPr>
            <a:cxnSpLocks/>
          </p:cNvCxnSpPr>
          <p:nvPr/>
        </p:nvCxnSpPr>
        <p:spPr>
          <a:xfrm>
            <a:off x="2903621" y="4854241"/>
            <a:ext cx="1553327" cy="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059CA19-C5D3-47A3-A3EE-AF5783BEC39D}"/>
              </a:ext>
            </a:extLst>
          </p:cNvPr>
          <p:cNvCxnSpPr/>
          <p:nvPr/>
        </p:nvCxnSpPr>
        <p:spPr>
          <a:xfrm>
            <a:off x="4456948" y="4084220"/>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58874F5-8CE1-454C-BD42-B611DB497B14}"/>
              </a:ext>
            </a:extLst>
          </p:cNvPr>
          <p:cNvCxnSpPr/>
          <p:nvPr/>
        </p:nvCxnSpPr>
        <p:spPr>
          <a:xfrm>
            <a:off x="4456948" y="4854241"/>
            <a:ext cx="27241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5" name="Flowchart: Or 44">
            <a:extLst>
              <a:ext uri="{FF2B5EF4-FFF2-40B4-BE49-F238E27FC236}">
                <a16:creationId xmlns:a16="http://schemas.microsoft.com/office/drawing/2014/main" id="{89FE8318-AC7F-4AE6-A791-6F2477C2C36B}"/>
              </a:ext>
            </a:extLst>
          </p:cNvPr>
          <p:cNvSpPr>
            <a:spLocks noChangeAspect="1"/>
          </p:cNvSpPr>
          <p:nvPr/>
        </p:nvSpPr>
        <p:spPr>
          <a:xfrm>
            <a:off x="5123175" y="4712890"/>
            <a:ext cx="300790" cy="301752"/>
          </a:xfrm>
          <a:prstGeom prst="flowChartOr">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5EBB7A1B-F7CD-4557-8B59-9FC7A4E19631}"/>
              </a:ext>
            </a:extLst>
          </p:cNvPr>
          <p:cNvSpPr>
            <a:spLocks noChangeAspect="1"/>
          </p:cNvSpPr>
          <p:nvPr/>
        </p:nvSpPr>
        <p:spPr>
          <a:xfrm>
            <a:off x="5191876" y="400084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C93ED231-74A3-49A9-96B7-0D58525061BA}"/>
              </a:ext>
            </a:extLst>
          </p:cNvPr>
          <p:cNvCxnSpPr>
            <a:cxnSpLocks/>
          </p:cNvCxnSpPr>
          <p:nvPr/>
        </p:nvCxnSpPr>
        <p:spPr>
          <a:xfrm flipV="1">
            <a:off x="5266573" y="4167599"/>
            <a:ext cx="0" cy="53723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E494295-CFDB-40AB-AB5D-FC1EEC8ADE70}"/>
              </a:ext>
            </a:extLst>
          </p:cNvPr>
          <p:cNvSpPr>
            <a:spLocks noChangeAspect="1"/>
          </p:cNvSpPr>
          <p:nvPr/>
        </p:nvSpPr>
        <p:spPr>
          <a:xfrm>
            <a:off x="6104773" y="4641260"/>
            <a:ext cx="457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a:t>
            </a:r>
          </a:p>
        </p:txBody>
      </p:sp>
    </p:spTree>
    <p:extLst>
      <p:ext uri="{BB962C8B-B14F-4D97-AF65-F5344CB8AC3E}">
        <p14:creationId xmlns:p14="http://schemas.microsoft.com/office/powerpoint/2010/main" val="757831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4AB3-39F4-4F16-8D52-62732FD0327E}"/>
              </a:ext>
            </a:extLst>
          </p:cNvPr>
          <p:cNvSpPr>
            <a:spLocks noGrp="1"/>
          </p:cNvSpPr>
          <p:nvPr>
            <p:ph type="title"/>
          </p:nvPr>
        </p:nvSpPr>
        <p:spPr/>
        <p:txBody>
          <a:bodyPr/>
          <a:lstStyle/>
          <a:p>
            <a:r>
              <a:rPr lang="en-US"/>
              <a:t>The Deutsch oracle: negation </a:t>
            </a:r>
          </a:p>
        </p:txBody>
      </p:sp>
      <p:sp>
        <p:nvSpPr>
          <p:cNvPr id="6" name="Oval 5">
            <a:extLst>
              <a:ext uri="{FF2B5EF4-FFF2-40B4-BE49-F238E27FC236}">
                <a16:creationId xmlns:a16="http://schemas.microsoft.com/office/drawing/2014/main" id="{E6D1D562-5831-42D3-9B8C-43B7051A798E}"/>
              </a:ext>
            </a:extLst>
          </p:cNvPr>
          <p:cNvSpPr>
            <a:spLocks noChangeAspect="1"/>
          </p:cNvSpPr>
          <p:nvPr/>
        </p:nvSpPr>
        <p:spPr>
          <a:xfrm>
            <a:off x="1227221" y="2395513"/>
            <a:ext cx="3930314" cy="3931920"/>
          </a:xfrm>
          <a:prstGeom prst="ellipse">
            <a:avLst/>
          </a:prstGeom>
          <a:solidFill>
            <a:srgbClr val="21212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24C5DA5E-9BB2-4AE9-A7BA-B64D37B7D84B}"/>
              </a:ext>
            </a:extLst>
          </p:cNvPr>
          <p:cNvSpPr>
            <a:spLocks noChangeAspect="1"/>
          </p:cNvSpPr>
          <p:nvPr/>
        </p:nvSpPr>
        <p:spPr>
          <a:xfrm>
            <a:off x="5073313" y="4281261"/>
            <a:ext cx="168444" cy="16675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FE0A0EEB-92B1-461E-879D-F19235C7D8C9}"/>
              </a:ext>
            </a:extLst>
          </p:cNvPr>
          <p:cNvSpPr>
            <a:spLocks noChangeAspect="1"/>
          </p:cNvSpPr>
          <p:nvPr/>
        </p:nvSpPr>
        <p:spPr>
          <a:xfrm>
            <a:off x="3108156" y="2312134"/>
            <a:ext cx="168444" cy="166758"/>
          </a:xfrm>
          <a:prstGeom prst="flowChartConnector">
            <a:avLst/>
          </a:prstGeom>
          <a:solidFill>
            <a:srgbClr val="00C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80D33430-97C9-48AA-AA5F-1EAB9C26C8BB}"/>
              </a:ext>
            </a:extLst>
          </p:cNvPr>
          <p:cNvSpPr>
            <a:spLocks noChangeAspect="1"/>
          </p:cNvSpPr>
          <p:nvPr/>
        </p:nvSpPr>
        <p:spPr>
          <a:xfrm>
            <a:off x="1142999" y="4281261"/>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22521A9C-AE42-41DE-A545-0681AF935E53}"/>
              </a:ext>
            </a:extLst>
          </p:cNvPr>
          <p:cNvSpPr>
            <a:spLocks noChangeAspect="1"/>
          </p:cNvSpPr>
          <p:nvPr/>
        </p:nvSpPr>
        <p:spPr>
          <a:xfrm>
            <a:off x="3108156" y="624405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9071BCA1-4BAC-471B-B0E8-FE7411932BFA}"/>
              </a:ext>
            </a:extLst>
          </p:cNvPr>
          <p:cNvSpPr>
            <a:spLocks noChangeAspect="1"/>
          </p:cNvSpPr>
          <p:nvPr/>
        </p:nvSpPr>
        <p:spPr>
          <a:xfrm>
            <a:off x="4519860"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D4226753-9E93-4992-B651-ECD1CEEFC4C3}"/>
              </a:ext>
            </a:extLst>
          </p:cNvPr>
          <p:cNvSpPr>
            <a:spLocks noChangeAspect="1"/>
          </p:cNvSpPr>
          <p:nvPr/>
        </p:nvSpPr>
        <p:spPr>
          <a:xfrm>
            <a:off x="4519860" y="5644840"/>
            <a:ext cx="168444" cy="166758"/>
          </a:xfrm>
          <a:prstGeom prst="flowChartConnector">
            <a:avLst/>
          </a:prstGeom>
          <a:solidFill>
            <a:srgbClr val="00C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B998EF4E-6A7E-44A3-99CB-62B352824BE5}"/>
              </a:ext>
            </a:extLst>
          </p:cNvPr>
          <p:cNvSpPr>
            <a:spLocks noChangeAspect="1"/>
          </p:cNvSpPr>
          <p:nvPr/>
        </p:nvSpPr>
        <p:spPr>
          <a:xfrm>
            <a:off x="1696455" y="2917682"/>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11D8237E-285C-4BE3-B46D-93EB6AEB95ED}"/>
              </a:ext>
            </a:extLst>
          </p:cNvPr>
          <p:cNvSpPr>
            <a:spLocks noChangeAspect="1"/>
          </p:cNvSpPr>
          <p:nvPr/>
        </p:nvSpPr>
        <p:spPr>
          <a:xfrm>
            <a:off x="1696455" y="5644840"/>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5FBE3B9-D14C-49E0-8F88-A4BBD892977B}"/>
                  </a:ext>
                </a:extLst>
              </p:cNvPr>
              <p:cNvSpPr txBox="1"/>
              <p:nvPr/>
            </p:nvSpPr>
            <p:spPr>
              <a:xfrm>
                <a:off x="4704343" y="4153978"/>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15" name="TextBox 14">
                <a:extLst>
                  <a:ext uri="{FF2B5EF4-FFF2-40B4-BE49-F238E27FC236}">
                    <a16:creationId xmlns:a16="http://schemas.microsoft.com/office/drawing/2014/main" id="{75FBE3B9-D14C-49E0-8F88-A4BBD892977B}"/>
                  </a:ext>
                </a:extLst>
              </p:cNvPr>
              <p:cNvSpPr txBox="1">
                <a:spLocks noRot="1" noChangeAspect="1" noMove="1" noResize="1" noEditPoints="1" noAdjustHandles="1" noChangeArrowheads="1" noChangeShapeType="1" noTextEdit="1"/>
              </p:cNvSpPr>
              <p:nvPr/>
            </p:nvSpPr>
            <p:spPr>
              <a:xfrm>
                <a:off x="4704343" y="4153978"/>
                <a:ext cx="284748" cy="4149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C6D62E2-6516-4606-960F-BB3432158BCA}"/>
                  </a:ext>
                </a:extLst>
              </p:cNvPr>
              <p:cNvSpPr txBox="1"/>
              <p:nvPr/>
            </p:nvSpPr>
            <p:spPr>
              <a:xfrm>
                <a:off x="1395665" y="4156219"/>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16" name="TextBox 15">
                <a:extLst>
                  <a:ext uri="{FF2B5EF4-FFF2-40B4-BE49-F238E27FC236}">
                    <a16:creationId xmlns:a16="http://schemas.microsoft.com/office/drawing/2014/main" id="{BC6D62E2-6516-4606-960F-BB3432158BCA}"/>
                  </a:ext>
                </a:extLst>
              </p:cNvPr>
              <p:cNvSpPr txBox="1">
                <a:spLocks noRot="1" noChangeAspect="1" noMove="1" noResize="1" noEditPoints="1" noAdjustHandles="1" noChangeArrowheads="1" noChangeShapeType="1" noTextEdit="1"/>
              </p:cNvSpPr>
              <p:nvPr/>
            </p:nvSpPr>
            <p:spPr>
              <a:xfrm>
                <a:off x="1395665" y="4156219"/>
                <a:ext cx="284748" cy="414985"/>
              </a:xfrm>
              <a:prstGeom prst="rect">
                <a:avLst/>
              </a:prstGeom>
              <a:blipFill>
                <a:blip r:embed="rId4"/>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6005AED-9028-4928-A267-6C3E0E90A605}"/>
                  </a:ext>
                </a:extLst>
              </p:cNvPr>
              <p:cNvSpPr txBox="1"/>
              <p:nvPr/>
            </p:nvSpPr>
            <p:spPr>
              <a:xfrm>
                <a:off x="3050004" y="2562271"/>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17" name="TextBox 16">
                <a:extLst>
                  <a:ext uri="{FF2B5EF4-FFF2-40B4-BE49-F238E27FC236}">
                    <a16:creationId xmlns:a16="http://schemas.microsoft.com/office/drawing/2014/main" id="{A6005AED-9028-4928-A267-6C3E0E90A605}"/>
                  </a:ext>
                </a:extLst>
              </p:cNvPr>
              <p:cNvSpPr txBox="1">
                <a:spLocks noRot="1" noChangeAspect="1" noMove="1" noResize="1" noEditPoints="1" noAdjustHandles="1" noChangeArrowheads="1" noChangeShapeType="1" noTextEdit="1"/>
              </p:cNvSpPr>
              <p:nvPr/>
            </p:nvSpPr>
            <p:spPr>
              <a:xfrm>
                <a:off x="3050004" y="2562271"/>
                <a:ext cx="284748" cy="414985"/>
              </a:xfrm>
              <a:prstGeom prst="rect">
                <a:avLst/>
              </a:prstGeom>
              <a:blipFill>
                <a:blip r:embed="rId5"/>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C144569-1913-4206-A753-676D66760241}"/>
                  </a:ext>
                </a:extLst>
              </p:cNvPr>
              <p:cNvSpPr txBox="1"/>
              <p:nvPr/>
            </p:nvSpPr>
            <p:spPr>
              <a:xfrm>
                <a:off x="2991852" y="5745690"/>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18" name="TextBox 17">
                <a:extLst>
                  <a:ext uri="{FF2B5EF4-FFF2-40B4-BE49-F238E27FC236}">
                    <a16:creationId xmlns:a16="http://schemas.microsoft.com/office/drawing/2014/main" id="{7C144569-1913-4206-A753-676D66760241}"/>
                  </a:ext>
                </a:extLst>
              </p:cNvPr>
              <p:cNvSpPr txBox="1">
                <a:spLocks noRot="1" noChangeAspect="1" noMove="1" noResize="1" noEditPoints="1" noAdjustHandles="1" noChangeArrowheads="1" noChangeShapeType="1" noTextEdit="1"/>
              </p:cNvSpPr>
              <p:nvPr/>
            </p:nvSpPr>
            <p:spPr>
              <a:xfrm>
                <a:off x="2991852" y="5745690"/>
                <a:ext cx="284748" cy="414985"/>
              </a:xfrm>
              <a:prstGeom prst="rect">
                <a:avLst/>
              </a:prstGeom>
              <a:blipFill>
                <a:blip r:embed="rId6"/>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870ABAA-C8F0-42E7-A786-BC1010CCAFBE}"/>
                  </a:ext>
                </a:extLst>
              </p:cNvPr>
              <p:cNvSpPr txBox="1"/>
              <p:nvPr/>
            </p:nvSpPr>
            <p:spPr>
              <a:xfrm>
                <a:off x="4136851" y="3001061"/>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19" name="TextBox 18">
                <a:extLst>
                  <a:ext uri="{FF2B5EF4-FFF2-40B4-BE49-F238E27FC236}">
                    <a16:creationId xmlns:a16="http://schemas.microsoft.com/office/drawing/2014/main" id="{2870ABAA-C8F0-42E7-A786-BC1010CCAFBE}"/>
                  </a:ext>
                </a:extLst>
              </p:cNvPr>
              <p:cNvSpPr txBox="1">
                <a:spLocks noRot="1" noChangeAspect="1" noMove="1" noResize="1" noEditPoints="1" noAdjustHandles="1" noChangeArrowheads="1" noChangeShapeType="1" noTextEdit="1"/>
              </p:cNvSpPr>
              <p:nvPr/>
            </p:nvSpPr>
            <p:spPr>
              <a:xfrm>
                <a:off x="4136851" y="3001061"/>
                <a:ext cx="383009" cy="718210"/>
              </a:xfrm>
              <a:prstGeom prst="rect">
                <a:avLst/>
              </a:prstGeom>
              <a:blipFill>
                <a:blip r:embed="rId7"/>
                <a:stretch>
                  <a:fillRect r="-6452"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06EB0C4-BCA5-49EA-9AB8-44736C89E2E0}"/>
                  </a:ext>
                </a:extLst>
              </p:cNvPr>
              <p:cNvSpPr txBox="1"/>
              <p:nvPr/>
            </p:nvSpPr>
            <p:spPr>
              <a:xfrm>
                <a:off x="4136850"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0" name="TextBox 19">
                <a:extLst>
                  <a:ext uri="{FF2B5EF4-FFF2-40B4-BE49-F238E27FC236}">
                    <a16:creationId xmlns:a16="http://schemas.microsoft.com/office/drawing/2014/main" id="{106EB0C4-BCA5-49EA-9AB8-44736C89E2E0}"/>
                  </a:ext>
                </a:extLst>
              </p:cNvPr>
              <p:cNvSpPr txBox="1">
                <a:spLocks noRot="1" noChangeAspect="1" noMove="1" noResize="1" noEditPoints="1" noAdjustHandles="1" noChangeArrowheads="1" noChangeShapeType="1" noTextEdit="1"/>
              </p:cNvSpPr>
              <p:nvPr/>
            </p:nvSpPr>
            <p:spPr>
              <a:xfrm>
                <a:off x="4136850" y="4972875"/>
                <a:ext cx="383009" cy="718210"/>
              </a:xfrm>
              <a:prstGeom prst="rect">
                <a:avLst/>
              </a:prstGeom>
              <a:blipFill>
                <a:blip r:embed="rId8"/>
                <a:stretch>
                  <a:fillRect r="-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DE219DA-E65D-4A17-A35A-66A95821CBB3}"/>
                  </a:ext>
                </a:extLst>
              </p:cNvPr>
              <p:cNvSpPr txBox="1"/>
              <p:nvPr/>
            </p:nvSpPr>
            <p:spPr>
              <a:xfrm>
                <a:off x="1858881" y="3088794"/>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1" name="TextBox 20">
                <a:extLst>
                  <a:ext uri="{FF2B5EF4-FFF2-40B4-BE49-F238E27FC236}">
                    <a16:creationId xmlns:a16="http://schemas.microsoft.com/office/drawing/2014/main" id="{4DE219DA-E65D-4A17-A35A-66A95821CBB3}"/>
                  </a:ext>
                </a:extLst>
              </p:cNvPr>
              <p:cNvSpPr txBox="1">
                <a:spLocks noRot="1" noChangeAspect="1" noMove="1" noResize="1" noEditPoints="1" noAdjustHandles="1" noChangeArrowheads="1" noChangeShapeType="1" noTextEdit="1"/>
              </p:cNvSpPr>
              <p:nvPr/>
            </p:nvSpPr>
            <p:spPr>
              <a:xfrm>
                <a:off x="1858881" y="3088794"/>
                <a:ext cx="383009" cy="718210"/>
              </a:xfrm>
              <a:prstGeom prst="rect">
                <a:avLst/>
              </a:prstGeom>
              <a:blipFill>
                <a:blip r:embed="rId9"/>
                <a:stretch>
                  <a:fillRect r="-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9062EA8-116C-41AA-947C-ADE2671F1AB5}"/>
                  </a:ext>
                </a:extLst>
              </p:cNvPr>
              <p:cNvSpPr txBox="1"/>
              <p:nvPr/>
            </p:nvSpPr>
            <p:spPr>
              <a:xfrm>
                <a:off x="1852863" y="497287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22" name="TextBox 21">
                <a:extLst>
                  <a:ext uri="{FF2B5EF4-FFF2-40B4-BE49-F238E27FC236}">
                    <a16:creationId xmlns:a16="http://schemas.microsoft.com/office/drawing/2014/main" id="{69062EA8-116C-41AA-947C-ADE2671F1AB5}"/>
                  </a:ext>
                </a:extLst>
              </p:cNvPr>
              <p:cNvSpPr txBox="1">
                <a:spLocks noRot="1" noChangeAspect="1" noMove="1" noResize="1" noEditPoints="1" noAdjustHandles="1" noChangeArrowheads="1" noChangeShapeType="1" noTextEdit="1"/>
              </p:cNvSpPr>
              <p:nvPr/>
            </p:nvSpPr>
            <p:spPr>
              <a:xfrm>
                <a:off x="1852863" y="4972875"/>
                <a:ext cx="383009" cy="718210"/>
              </a:xfrm>
              <a:prstGeom prst="rect">
                <a:avLst/>
              </a:prstGeom>
              <a:blipFill>
                <a:blip r:embed="rId10"/>
                <a:stretch>
                  <a:fillRect r="-7937"/>
                </a:stretch>
              </a:blipFill>
            </p:spPr>
            <p:txBody>
              <a:bodyPr/>
              <a:lstStyle/>
              <a:p>
                <a:r>
                  <a:rPr lang="en-US">
                    <a:noFill/>
                  </a:rPr>
                  <a:t> </a:t>
                </a:r>
              </a:p>
            </p:txBody>
          </p:sp>
        </mc:Fallback>
      </mc:AlternateContent>
      <p:cxnSp>
        <p:nvCxnSpPr>
          <p:cNvPr id="56" name="Connector: Elbow 55">
            <a:extLst>
              <a:ext uri="{FF2B5EF4-FFF2-40B4-BE49-F238E27FC236}">
                <a16:creationId xmlns:a16="http://schemas.microsoft.com/office/drawing/2014/main" id="{8AEED079-301E-46F5-9FB2-48E5BF69762B}"/>
              </a:ext>
            </a:extLst>
          </p:cNvPr>
          <p:cNvCxnSpPr>
            <a:stCxn id="11" idx="6"/>
            <a:endCxn id="7" idx="0"/>
          </p:cNvCxnSpPr>
          <p:nvPr/>
        </p:nvCxnSpPr>
        <p:spPr>
          <a:xfrm>
            <a:off x="4688304" y="3001061"/>
            <a:ext cx="469231" cy="1280200"/>
          </a:xfrm>
          <a:prstGeom prst="bentConnector2">
            <a:avLst/>
          </a:prstGeom>
          <a:ln>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A9477607-9A4F-4B41-95B5-1B2391A9A5C2}"/>
              </a:ext>
            </a:extLst>
          </p:cNvPr>
          <p:cNvCxnSpPr>
            <a:stCxn id="12" idx="6"/>
            <a:endCxn id="11" idx="0"/>
          </p:cNvCxnSpPr>
          <p:nvPr/>
        </p:nvCxnSpPr>
        <p:spPr>
          <a:xfrm flipH="1" flipV="1">
            <a:off x="4604082" y="2917682"/>
            <a:ext cx="84222" cy="2810537"/>
          </a:xfrm>
          <a:prstGeom prst="bentConnector4">
            <a:avLst>
              <a:gd name="adj1" fmla="val -1128559"/>
              <a:gd name="adj2" fmla="val 108134"/>
            </a:avLst>
          </a:prstGeom>
          <a:ln>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3D9B619E-986C-49D4-9BA2-C80E5AD53E5A}"/>
              </a:ext>
            </a:extLst>
          </p:cNvPr>
          <p:cNvSpPr>
            <a:spLocks noChangeAspect="1"/>
          </p:cNvSpPr>
          <p:nvPr/>
        </p:nvSpPr>
        <p:spPr>
          <a:xfrm>
            <a:off x="6866021" y="2421647"/>
            <a:ext cx="3930314" cy="3931920"/>
          </a:xfrm>
          <a:prstGeom prst="ellipse">
            <a:avLst/>
          </a:prstGeom>
          <a:solidFill>
            <a:srgbClr val="21212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3450ABCF-A70B-41A5-B2FB-6CD03AEB02DA}"/>
              </a:ext>
            </a:extLst>
          </p:cNvPr>
          <p:cNvSpPr>
            <a:spLocks noChangeAspect="1"/>
          </p:cNvSpPr>
          <p:nvPr/>
        </p:nvSpPr>
        <p:spPr>
          <a:xfrm>
            <a:off x="10712113" y="4307395"/>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a:extLst>
              <a:ext uri="{FF2B5EF4-FFF2-40B4-BE49-F238E27FC236}">
                <a16:creationId xmlns:a16="http://schemas.microsoft.com/office/drawing/2014/main" id="{CA463CC7-83D3-4116-8A30-68317F0B27D8}"/>
              </a:ext>
            </a:extLst>
          </p:cNvPr>
          <p:cNvSpPr>
            <a:spLocks noChangeAspect="1"/>
          </p:cNvSpPr>
          <p:nvPr/>
        </p:nvSpPr>
        <p:spPr>
          <a:xfrm>
            <a:off x="8746956" y="2338268"/>
            <a:ext cx="168444" cy="166758"/>
          </a:xfrm>
          <a:prstGeom prst="flowChartConnector">
            <a:avLst/>
          </a:prstGeom>
          <a:solidFill>
            <a:srgbClr val="00C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a:extLst>
              <a:ext uri="{FF2B5EF4-FFF2-40B4-BE49-F238E27FC236}">
                <a16:creationId xmlns:a16="http://schemas.microsoft.com/office/drawing/2014/main" id="{1578BD32-26F8-41D9-8791-1CD960D24B64}"/>
              </a:ext>
            </a:extLst>
          </p:cNvPr>
          <p:cNvSpPr>
            <a:spLocks noChangeAspect="1"/>
          </p:cNvSpPr>
          <p:nvPr/>
        </p:nvSpPr>
        <p:spPr>
          <a:xfrm>
            <a:off x="6781799" y="4307395"/>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a:extLst>
              <a:ext uri="{FF2B5EF4-FFF2-40B4-BE49-F238E27FC236}">
                <a16:creationId xmlns:a16="http://schemas.microsoft.com/office/drawing/2014/main" id="{D59BB45E-C457-450C-99C4-47A936626A72}"/>
              </a:ext>
            </a:extLst>
          </p:cNvPr>
          <p:cNvSpPr>
            <a:spLocks noChangeAspect="1"/>
          </p:cNvSpPr>
          <p:nvPr/>
        </p:nvSpPr>
        <p:spPr>
          <a:xfrm>
            <a:off x="8746956" y="6270188"/>
            <a:ext cx="168444" cy="166758"/>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a:extLst>
              <a:ext uri="{FF2B5EF4-FFF2-40B4-BE49-F238E27FC236}">
                <a16:creationId xmlns:a16="http://schemas.microsoft.com/office/drawing/2014/main" id="{C58A0DF4-80AA-46A1-AF44-6C89CF1E7181}"/>
              </a:ext>
            </a:extLst>
          </p:cNvPr>
          <p:cNvSpPr>
            <a:spLocks noChangeAspect="1"/>
          </p:cNvSpPr>
          <p:nvPr/>
        </p:nvSpPr>
        <p:spPr>
          <a:xfrm>
            <a:off x="10158660" y="2943816"/>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nnector 65">
            <a:extLst>
              <a:ext uri="{FF2B5EF4-FFF2-40B4-BE49-F238E27FC236}">
                <a16:creationId xmlns:a16="http://schemas.microsoft.com/office/drawing/2014/main" id="{9A61DE75-A06B-4B17-BCBD-1D91057B680D}"/>
              </a:ext>
            </a:extLst>
          </p:cNvPr>
          <p:cNvSpPr>
            <a:spLocks noChangeAspect="1"/>
          </p:cNvSpPr>
          <p:nvPr/>
        </p:nvSpPr>
        <p:spPr>
          <a:xfrm>
            <a:off x="10158660" y="5670974"/>
            <a:ext cx="168444" cy="166758"/>
          </a:xfrm>
          <a:prstGeom prst="flowChartConnector">
            <a:avLst/>
          </a:prstGeom>
          <a:solidFill>
            <a:srgbClr val="00C6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a:extLst>
              <a:ext uri="{FF2B5EF4-FFF2-40B4-BE49-F238E27FC236}">
                <a16:creationId xmlns:a16="http://schemas.microsoft.com/office/drawing/2014/main" id="{AB7C6460-D22E-4F5E-9A73-DC70C782583D}"/>
              </a:ext>
            </a:extLst>
          </p:cNvPr>
          <p:cNvSpPr>
            <a:spLocks noChangeAspect="1"/>
          </p:cNvSpPr>
          <p:nvPr/>
        </p:nvSpPr>
        <p:spPr>
          <a:xfrm>
            <a:off x="7335255" y="2943816"/>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8F6E52C4-28DE-48EE-9BD0-AF06E8BE4B4E}"/>
              </a:ext>
            </a:extLst>
          </p:cNvPr>
          <p:cNvSpPr>
            <a:spLocks noChangeAspect="1"/>
          </p:cNvSpPr>
          <p:nvPr/>
        </p:nvSpPr>
        <p:spPr>
          <a:xfrm>
            <a:off x="7335255" y="5670974"/>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E26C4788-D9F9-4593-81B6-A2021E5C2B18}"/>
                  </a:ext>
                </a:extLst>
              </p:cNvPr>
              <p:cNvSpPr txBox="1"/>
              <p:nvPr/>
            </p:nvSpPr>
            <p:spPr>
              <a:xfrm>
                <a:off x="10343143" y="4180112"/>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69" name="TextBox 68">
                <a:extLst>
                  <a:ext uri="{FF2B5EF4-FFF2-40B4-BE49-F238E27FC236}">
                    <a16:creationId xmlns:a16="http://schemas.microsoft.com/office/drawing/2014/main" id="{E26C4788-D9F9-4593-81B6-A2021E5C2B18}"/>
                  </a:ext>
                </a:extLst>
              </p:cNvPr>
              <p:cNvSpPr txBox="1">
                <a:spLocks noRot="1" noChangeAspect="1" noMove="1" noResize="1" noEditPoints="1" noAdjustHandles="1" noChangeArrowheads="1" noChangeShapeType="1" noTextEdit="1"/>
              </p:cNvSpPr>
              <p:nvPr/>
            </p:nvSpPr>
            <p:spPr>
              <a:xfrm>
                <a:off x="10343143" y="4180112"/>
                <a:ext cx="284748" cy="414985"/>
              </a:xfrm>
              <a:prstGeom prst="rect">
                <a:avLst/>
              </a:prstGeom>
              <a:blipFill>
                <a:blip r:embed="rId11"/>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C43B5A58-75E5-4393-8F18-F5279BC8E19E}"/>
                  </a:ext>
                </a:extLst>
              </p:cNvPr>
              <p:cNvSpPr txBox="1"/>
              <p:nvPr/>
            </p:nvSpPr>
            <p:spPr>
              <a:xfrm>
                <a:off x="7034465" y="4182353"/>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0</m:t>
                              </m:r>
                            </m:den>
                          </m:f>
                        </m:e>
                      </m:d>
                    </m:oMath>
                  </m:oMathPara>
                </a14:m>
                <a:endParaRPr lang="en-US" sz="1200"/>
              </a:p>
            </p:txBody>
          </p:sp>
        </mc:Choice>
        <mc:Fallback xmlns="">
          <p:sp>
            <p:nvSpPr>
              <p:cNvPr id="70" name="TextBox 69">
                <a:extLst>
                  <a:ext uri="{FF2B5EF4-FFF2-40B4-BE49-F238E27FC236}">
                    <a16:creationId xmlns:a16="http://schemas.microsoft.com/office/drawing/2014/main" id="{C43B5A58-75E5-4393-8F18-F5279BC8E19E}"/>
                  </a:ext>
                </a:extLst>
              </p:cNvPr>
              <p:cNvSpPr txBox="1">
                <a:spLocks noRot="1" noChangeAspect="1" noMove="1" noResize="1" noEditPoints="1" noAdjustHandles="1" noChangeArrowheads="1" noChangeShapeType="1" noTextEdit="1"/>
              </p:cNvSpPr>
              <p:nvPr/>
            </p:nvSpPr>
            <p:spPr>
              <a:xfrm>
                <a:off x="7034465" y="4182353"/>
                <a:ext cx="284748" cy="414985"/>
              </a:xfrm>
              <a:prstGeom prst="rect">
                <a:avLst/>
              </a:prstGeom>
              <a:blipFill>
                <a:blip r:embed="rId12"/>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CAD88A55-2F4E-41DE-B222-BAB3DD905D02}"/>
                  </a:ext>
                </a:extLst>
              </p:cNvPr>
              <p:cNvSpPr txBox="1"/>
              <p:nvPr/>
            </p:nvSpPr>
            <p:spPr>
              <a:xfrm>
                <a:off x="8688804" y="2588405"/>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71" name="TextBox 70">
                <a:extLst>
                  <a:ext uri="{FF2B5EF4-FFF2-40B4-BE49-F238E27FC236}">
                    <a16:creationId xmlns:a16="http://schemas.microsoft.com/office/drawing/2014/main" id="{CAD88A55-2F4E-41DE-B222-BAB3DD905D02}"/>
                  </a:ext>
                </a:extLst>
              </p:cNvPr>
              <p:cNvSpPr txBox="1">
                <a:spLocks noRot="1" noChangeAspect="1" noMove="1" noResize="1" noEditPoints="1" noAdjustHandles="1" noChangeArrowheads="1" noChangeShapeType="1" noTextEdit="1"/>
              </p:cNvSpPr>
              <p:nvPr/>
            </p:nvSpPr>
            <p:spPr>
              <a:xfrm>
                <a:off x="8688804" y="2588405"/>
                <a:ext cx="284748" cy="414985"/>
              </a:xfrm>
              <a:prstGeom prst="rect">
                <a:avLst/>
              </a:prstGeom>
              <a:blipFill>
                <a:blip r:embed="rId13"/>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BFE66DA2-EFE3-4795-95F9-2D94CA844425}"/>
                  </a:ext>
                </a:extLst>
              </p:cNvPr>
              <p:cNvSpPr txBox="1"/>
              <p:nvPr/>
            </p:nvSpPr>
            <p:spPr>
              <a:xfrm>
                <a:off x="8630652" y="5771824"/>
                <a:ext cx="284748" cy="4149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r>
                                <a:rPr lang="en-US" sz="1200" b="0" i="1" smtClean="0">
                                  <a:latin typeface="Cambria Math" panose="02040503050406030204" pitchFamily="18" charset="0"/>
                                </a:rPr>
                                <m:t>0</m:t>
                              </m:r>
                            </m:num>
                            <m:den>
                              <m:r>
                                <a:rPr lang="en-US" sz="1200" b="0" i="1" smtClean="0">
                                  <a:latin typeface="Cambria Math" panose="02040503050406030204" pitchFamily="18" charset="0"/>
                                </a:rPr>
                                <m:t>−1</m:t>
                              </m:r>
                            </m:den>
                          </m:f>
                        </m:e>
                      </m:d>
                    </m:oMath>
                  </m:oMathPara>
                </a14:m>
                <a:endParaRPr lang="en-US" sz="1200"/>
              </a:p>
            </p:txBody>
          </p:sp>
        </mc:Choice>
        <mc:Fallback xmlns="">
          <p:sp>
            <p:nvSpPr>
              <p:cNvPr id="72" name="TextBox 71">
                <a:extLst>
                  <a:ext uri="{FF2B5EF4-FFF2-40B4-BE49-F238E27FC236}">
                    <a16:creationId xmlns:a16="http://schemas.microsoft.com/office/drawing/2014/main" id="{BFE66DA2-EFE3-4795-95F9-2D94CA844425}"/>
                  </a:ext>
                </a:extLst>
              </p:cNvPr>
              <p:cNvSpPr txBox="1">
                <a:spLocks noRot="1" noChangeAspect="1" noMove="1" noResize="1" noEditPoints="1" noAdjustHandles="1" noChangeArrowheads="1" noChangeShapeType="1" noTextEdit="1"/>
              </p:cNvSpPr>
              <p:nvPr/>
            </p:nvSpPr>
            <p:spPr>
              <a:xfrm>
                <a:off x="8630652" y="5771824"/>
                <a:ext cx="284748" cy="414985"/>
              </a:xfrm>
              <a:prstGeom prst="rect">
                <a:avLst/>
              </a:prstGeom>
              <a:blipFill>
                <a:blip r:embed="rId14"/>
                <a:stretch>
                  <a:fillRect r="-27660"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114705B4-DC9A-492D-A3CA-B3B588468B4B}"/>
                  </a:ext>
                </a:extLst>
              </p:cNvPr>
              <p:cNvSpPr txBox="1"/>
              <p:nvPr/>
            </p:nvSpPr>
            <p:spPr>
              <a:xfrm>
                <a:off x="9775651" y="3027195"/>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73" name="TextBox 72">
                <a:extLst>
                  <a:ext uri="{FF2B5EF4-FFF2-40B4-BE49-F238E27FC236}">
                    <a16:creationId xmlns:a16="http://schemas.microsoft.com/office/drawing/2014/main" id="{114705B4-DC9A-492D-A3CA-B3B588468B4B}"/>
                  </a:ext>
                </a:extLst>
              </p:cNvPr>
              <p:cNvSpPr txBox="1">
                <a:spLocks noRot="1" noChangeAspect="1" noMove="1" noResize="1" noEditPoints="1" noAdjustHandles="1" noChangeArrowheads="1" noChangeShapeType="1" noTextEdit="1"/>
              </p:cNvSpPr>
              <p:nvPr/>
            </p:nvSpPr>
            <p:spPr>
              <a:xfrm>
                <a:off x="9775651" y="3027195"/>
                <a:ext cx="383009" cy="718210"/>
              </a:xfrm>
              <a:prstGeom prst="rect">
                <a:avLst/>
              </a:prstGeom>
              <a:blipFill>
                <a:blip r:embed="rId15"/>
                <a:stretch>
                  <a:fillRect r="-6452" b="-8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2DE4805-8E34-4B8D-8CB9-EA2BE95E521B}"/>
                  </a:ext>
                </a:extLst>
              </p:cNvPr>
              <p:cNvSpPr txBox="1"/>
              <p:nvPr/>
            </p:nvSpPr>
            <p:spPr>
              <a:xfrm>
                <a:off x="9775650" y="4999009"/>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74" name="TextBox 73">
                <a:extLst>
                  <a:ext uri="{FF2B5EF4-FFF2-40B4-BE49-F238E27FC236}">
                    <a16:creationId xmlns:a16="http://schemas.microsoft.com/office/drawing/2014/main" id="{B2DE4805-8E34-4B8D-8CB9-EA2BE95E521B}"/>
                  </a:ext>
                </a:extLst>
              </p:cNvPr>
              <p:cNvSpPr txBox="1">
                <a:spLocks noRot="1" noChangeAspect="1" noMove="1" noResize="1" noEditPoints="1" noAdjustHandles="1" noChangeArrowheads="1" noChangeShapeType="1" noTextEdit="1"/>
              </p:cNvSpPr>
              <p:nvPr/>
            </p:nvSpPr>
            <p:spPr>
              <a:xfrm>
                <a:off x="9775650" y="4999009"/>
                <a:ext cx="383009" cy="718210"/>
              </a:xfrm>
              <a:prstGeom prst="rect">
                <a:avLst/>
              </a:prstGeom>
              <a:blipFill>
                <a:blip r:embed="rId16"/>
                <a:stretch>
                  <a:fillRect r="-9677"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8D86161E-73C3-4081-8EDE-64D7FF468CAC}"/>
                  </a:ext>
                </a:extLst>
              </p:cNvPr>
              <p:cNvSpPr txBox="1"/>
              <p:nvPr/>
            </p:nvSpPr>
            <p:spPr>
              <a:xfrm>
                <a:off x="7497681" y="3114928"/>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75" name="TextBox 74">
                <a:extLst>
                  <a:ext uri="{FF2B5EF4-FFF2-40B4-BE49-F238E27FC236}">
                    <a16:creationId xmlns:a16="http://schemas.microsoft.com/office/drawing/2014/main" id="{8D86161E-73C3-4081-8EDE-64D7FF468CAC}"/>
                  </a:ext>
                </a:extLst>
              </p:cNvPr>
              <p:cNvSpPr txBox="1">
                <a:spLocks noRot="1" noChangeAspect="1" noMove="1" noResize="1" noEditPoints="1" noAdjustHandles="1" noChangeArrowheads="1" noChangeShapeType="1" noTextEdit="1"/>
              </p:cNvSpPr>
              <p:nvPr/>
            </p:nvSpPr>
            <p:spPr>
              <a:xfrm>
                <a:off x="7497681" y="3114928"/>
                <a:ext cx="383009" cy="718210"/>
              </a:xfrm>
              <a:prstGeom prst="rect">
                <a:avLst/>
              </a:prstGeom>
              <a:blipFill>
                <a:blip r:embed="rId17"/>
                <a:stretch>
                  <a:fillRect r="-7937"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FD0586B8-68D6-4A45-BDDA-DB74F83BCCC0}"/>
                  </a:ext>
                </a:extLst>
              </p:cNvPr>
              <p:cNvSpPr txBox="1"/>
              <p:nvPr/>
            </p:nvSpPr>
            <p:spPr>
              <a:xfrm>
                <a:off x="7491663" y="4999009"/>
                <a:ext cx="383009" cy="7182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200" i="1" smtClean="0">
                              <a:latin typeface="Cambria Math" panose="02040503050406030204" pitchFamily="18" charset="0"/>
                            </a:rPr>
                          </m:ctrlPr>
                        </m:dPr>
                        <m:e>
                          <m:f>
                            <m:fPr>
                              <m:type m:val="noBar"/>
                              <m:ctrlPr>
                                <a:rPr lang="en-US" sz="1200" i="1" smtClean="0">
                                  <a:latin typeface="Cambria Math" panose="02040503050406030204" pitchFamily="18" charset="0"/>
                                </a:rPr>
                              </m:ctrlPr>
                            </m:fPr>
                            <m:num>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num>
                            <m:den>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rad>
                                    <m:radPr>
                                      <m:degHide m:val="on"/>
                                      <m:ctrlPr>
                                        <a:rPr lang="en-US" sz="1200" i="1" smtClean="0">
                                          <a:latin typeface="Cambria Math" panose="02040503050406030204" pitchFamily="18" charset="0"/>
                                        </a:rPr>
                                      </m:ctrlPr>
                                    </m:radPr>
                                    <m:deg/>
                                    <m:e>
                                      <m:r>
                                        <a:rPr lang="en-US" sz="1200" b="0" i="1" smtClean="0">
                                          <a:latin typeface="Cambria Math" panose="02040503050406030204" pitchFamily="18" charset="0"/>
                                        </a:rPr>
                                        <m:t>2</m:t>
                                      </m:r>
                                    </m:e>
                                  </m:rad>
                                </m:den>
                              </m:f>
                            </m:den>
                          </m:f>
                        </m:e>
                      </m:d>
                    </m:oMath>
                  </m:oMathPara>
                </a14:m>
                <a:endParaRPr lang="en-US" sz="1200"/>
              </a:p>
            </p:txBody>
          </p:sp>
        </mc:Choice>
        <mc:Fallback xmlns="">
          <p:sp>
            <p:nvSpPr>
              <p:cNvPr id="76" name="TextBox 75">
                <a:extLst>
                  <a:ext uri="{FF2B5EF4-FFF2-40B4-BE49-F238E27FC236}">
                    <a16:creationId xmlns:a16="http://schemas.microsoft.com/office/drawing/2014/main" id="{FD0586B8-68D6-4A45-BDDA-DB74F83BCCC0}"/>
                  </a:ext>
                </a:extLst>
              </p:cNvPr>
              <p:cNvSpPr txBox="1">
                <a:spLocks noRot="1" noChangeAspect="1" noMove="1" noResize="1" noEditPoints="1" noAdjustHandles="1" noChangeArrowheads="1" noChangeShapeType="1" noTextEdit="1"/>
              </p:cNvSpPr>
              <p:nvPr/>
            </p:nvSpPr>
            <p:spPr>
              <a:xfrm>
                <a:off x="7491663" y="4999009"/>
                <a:ext cx="383009" cy="718210"/>
              </a:xfrm>
              <a:prstGeom prst="rect">
                <a:avLst/>
              </a:prstGeom>
              <a:blipFill>
                <a:blip r:embed="rId18"/>
                <a:stretch>
                  <a:fillRect r="-7937" b="-8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3A2146BF-AF1F-4E43-932D-9E9D35523673}"/>
                  </a:ext>
                </a:extLst>
              </p:cNvPr>
              <p:cNvSpPr/>
              <p:nvPr/>
            </p:nvSpPr>
            <p:spPr>
              <a:xfrm>
                <a:off x="5321737" y="5976009"/>
                <a:ext cx="1436227" cy="369332"/>
              </a:xfrm>
              <a:prstGeom prst="rect">
                <a:avLst/>
              </a:prstGeom>
            </p:spPr>
            <p:txBody>
              <a:bodyPr wrap="none">
                <a:spAutoFit/>
              </a:bodyPr>
              <a:lstStyle/>
              <a:p>
                <a:r>
                  <a:rPr lang="en-US"/>
                  <a:t>Result: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1</m:t>
                        </m:r>
                      </m:e>
                    </m:d>
                  </m:oMath>
                </a14:m>
                <a:r>
                  <a:rPr lang="en-US"/>
                  <a:t> </a:t>
                </a:r>
              </a:p>
            </p:txBody>
          </p:sp>
        </mc:Choice>
        <mc:Fallback xmlns="">
          <p:sp>
            <p:nvSpPr>
              <p:cNvPr id="79" name="Rectangle 78">
                <a:extLst>
                  <a:ext uri="{FF2B5EF4-FFF2-40B4-BE49-F238E27FC236}">
                    <a16:creationId xmlns:a16="http://schemas.microsoft.com/office/drawing/2014/main" id="{3A2146BF-AF1F-4E43-932D-9E9D35523673}"/>
                  </a:ext>
                </a:extLst>
              </p:cNvPr>
              <p:cNvSpPr>
                <a:spLocks noRot="1" noChangeAspect="1" noMove="1" noResize="1" noEditPoints="1" noAdjustHandles="1" noChangeArrowheads="1" noChangeShapeType="1" noTextEdit="1"/>
              </p:cNvSpPr>
              <p:nvPr/>
            </p:nvSpPr>
            <p:spPr>
              <a:xfrm>
                <a:off x="5321737" y="5976009"/>
                <a:ext cx="1436227" cy="369332"/>
              </a:xfrm>
              <a:prstGeom prst="rect">
                <a:avLst/>
              </a:prstGeom>
              <a:blipFill>
                <a:blip r:embed="rId19"/>
                <a:stretch>
                  <a:fillRect l="-3814" t="-116393" r="-29237" b="-186885"/>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06FD6BD6-72EF-48FA-8F0C-837EE323883F}"/>
              </a:ext>
            </a:extLst>
          </p:cNvPr>
          <p:cNvCxnSpPr>
            <a:cxnSpLocks noChangeAspect="1"/>
          </p:cNvCxnSpPr>
          <p:nvPr/>
        </p:nvCxnSpPr>
        <p:spPr>
          <a:xfrm>
            <a:off x="7989751" y="3548411"/>
            <a:ext cx="1682853" cy="1678391"/>
          </a:xfrm>
          <a:prstGeom prst="straightConnector1">
            <a:avLst/>
          </a:prstGeom>
          <a:ln>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7FA3279-3E0C-4DFD-94DF-2DC12E53647A}"/>
              </a:ext>
            </a:extLst>
          </p:cNvPr>
          <p:cNvCxnSpPr/>
          <p:nvPr/>
        </p:nvCxnSpPr>
        <p:spPr>
          <a:xfrm flipH="1" flipV="1">
            <a:off x="7962903" y="3847584"/>
            <a:ext cx="814132" cy="1792853"/>
          </a:xfrm>
          <a:prstGeom prst="straightConnector1">
            <a:avLst/>
          </a:prstGeom>
          <a:ln>
            <a:solidFill>
              <a:schemeClr val="accent4">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FCD5063-FBE6-4D29-8B21-48B88EC439BF}"/>
              </a:ext>
            </a:extLst>
          </p:cNvPr>
          <p:cNvSpPr txBox="1"/>
          <p:nvPr/>
        </p:nvSpPr>
        <p:spPr>
          <a:xfrm>
            <a:off x="306799" y="2395513"/>
            <a:ext cx="1690444" cy="369332"/>
          </a:xfrm>
          <a:prstGeom prst="rect">
            <a:avLst/>
          </a:prstGeom>
          <a:noFill/>
        </p:spPr>
        <p:txBody>
          <a:bodyPr wrap="square" rtlCol="0">
            <a:spAutoFit/>
          </a:bodyPr>
          <a:lstStyle/>
          <a:p>
            <a:r>
              <a:rPr lang="en-US" dirty="0"/>
              <a:t>Control </a:t>
            </a:r>
            <a:r>
              <a:rPr lang="en-US" dirty="0" err="1"/>
              <a:t>qbit</a:t>
            </a:r>
            <a:endParaRPr lang="en-US" dirty="0"/>
          </a:p>
        </p:txBody>
      </p:sp>
      <p:sp>
        <p:nvSpPr>
          <p:cNvPr id="47" name="TextBox 46">
            <a:extLst>
              <a:ext uri="{FF2B5EF4-FFF2-40B4-BE49-F238E27FC236}">
                <a16:creationId xmlns:a16="http://schemas.microsoft.com/office/drawing/2014/main" id="{BE08970A-2370-4F56-9412-20E500D59400}"/>
              </a:ext>
            </a:extLst>
          </p:cNvPr>
          <p:cNvSpPr txBox="1"/>
          <p:nvPr/>
        </p:nvSpPr>
        <p:spPr>
          <a:xfrm>
            <a:off x="6095999" y="2421647"/>
            <a:ext cx="1540043" cy="369332"/>
          </a:xfrm>
          <a:prstGeom prst="rect">
            <a:avLst/>
          </a:prstGeom>
          <a:noFill/>
        </p:spPr>
        <p:txBody>
          <a:bodyPr wrap="square" rtlCol="0">
            <a:spAutoFit/>
          </a:bodyPr>
          <a:lstStyle/>
          <a:p>
            <a:r>
              <a:rPr lang="en-US" dirty="0"/>
              <a:t>Target </a:t>
            </a:r>
            <a:r>
              <a:rPr lang="en-US" dirty="0" err="1"/>
              <a:t>qbit</a:t>
            </a:r>
            <a:endParaRPr lang="en-US" dirty="0"/>
          </a:p>
        </p:txBody>
      </p:sp>
    </p:spTree>
    <p:extLst>
      <p:ext uri="{BB962C8B-B14F-4D97-AF65-F5344CB8AC3E}">
        <p14:creationId xmlns:p14="http://schemas.microsoft.com/office/powerpoint/2010/main" val="420342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FC6A-CBEA-4E8E-AE8A-FC0240E60E03}"/>
              </a:ext>
            </a:extLst>
          </p:cNvPr>
          <p:cNvSpPr>
            <a:spLocks noGrp="1"/>
          </p:cNvSpPr>
          <p:nvPr>
            <p:ph type="title"/>
          </p:nvPr>
        </p:nvSpPr>
        <p:spPr/>
        <p:txBody>
          <a:bodyPr/>
          <a:lstStyle/>
          <a:p>
            <a:r>
              <a:rPr lang="en-US" dirty="0"/>
              <a:t>The Deutsch oracle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9C7216-2BC4-4101-B09B-058FF57B00FE}"/>
                  </a:ext>
                </a:extLst>
              </p:cNvPr>
              <p:cNvSpPr>
                <a:spLocks noGrp="1"/>
              </p:cNvSpPr>
              <p:nvPr>
                <p:ph idx="1"/>
              </p:nvPr>
            </p:nvSpPr>
            <p:spPr/>
            <p:txBody>
              <a:bodyPr/>
              <a:lstStyle/>
              <a:p>
                <a:r>
                  <a:rPr lang="en-US" dirty="0"/>
                  <a:t>We did it! We determined whether the function was constant or variable in a single query!</a:t>
                </a:r>
              </a:p>
              <a:p>
                <a:r>
                  <a:rPr lang="en-US" dirty="0"/>
                  <a:t>Intuition: the difference </a:t>
                </a:r>
                <a:r>
                  <a:rPr lang="en-US" i="1" dirty="0"/>
                  <a:t>within</a:t>
                </a:r>
                <a:r>
                  <a:rPr lang="en-US" dirty="0"/>
                  <a:t> the categories (negation) was neutralized, while the difference </a:t>
                </a:r>
                <a:r>
                  <a:rPr lang="en-US" i="1" dirty="0"/>
                  <a:t>between </a:t>
                </a:r>
                <a:r>
                  <a:rPr lang="en-US" dirty="0"/>
                  <a:t>the categories (CNOT) was magnified</a:t>
                </a:r>
              </a:p>
              <a:p>
                <a:r>
                  <a:rPr lang="en-US" dirty="0"/>
                  <a:t>This problem seems pretty contrived (and it was, when it was published)</a:t>
                </a:r>
              </a:p>
              <a:p>
                <a:r>
                  <a:rPr lang="en-US" dirty="0"/>
                  <a:t>A generalized version with an n-bit black box also exists (Deutsch-</a:t>
                </a:r>
                <a:r>
                  <a:rPr lang="en-US" dirty="0" err="1"/>
                  <a:t>Josza</a:t>
                </a:r>
                <a:r>
                  <a:rPr lang="en-US" dirty="0"/>
                  <a:t> problem)</a:t>
                </a:r>
              </a:p>
              <a:p>
                <a:pPr lvl="1"/>
                <a:r>
                  <a:rPr lang="en-US" dirty="0"/>
                  <a:t>Determine whether the function returns the same value for all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inputs (i.e. is constant)</a:t>
                </a:r>
              </a:p>
              <a:p>
                <a:r>
                  <a:rPr lang="en-US" dirty="0"/>
                  <a:t>A variant of the generalized version was an inspiration for Shor’s algorithm!</a:t>
                </a:r>
              </a:p>
            </p:txBody>
          </p:sp>
        </mc:Choice>
        <mc:Fallback xmlns="">
          <p:sp>
            <p:nvSpPr>
              <p:cNvPr id="3" name="Content Placeholder 2">
                <a:extLst>
                  <a:ext uri="{FF2B5EF4-FFF2-40B4-BE49-F238E27FC236}">
                    <a16:creationId xmlns:a16="http://schemas.microsoft.com/office/drawing/2014/main" id="{079C7216-2BC4-4101-B09B-058FF57B00FE}"/>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6484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E4DF-040E-4C17-A67F-2DD324194BF4}"/>
              </a:ext>
            </a:extLst>
          </p:cNvPr>
          <p:cNvSpPr>
            <a:spLocks noGrp="1"/>
          </p:cNvSpPr>
          <p:nvPr>
            <p:ph type="title"/>
          </p:nvPr>
        </p:nvSpPr>
        <p:spPr/>
        <p:txBody>
          <a:bodyPr/>
          <a:lstStyle/>
          <a:p>
            <a:r>
              <a:rPr lang="en-US" dirty="0"/>
              <a:t>Full recap</a:t>
            </a:r>
          </a:p>
        </p:txBody>
      </p:sp>
      <p:sp>
        <p:nvSpPr>
          <p:cNvPr id="3" name="Content Placeholder 2">
            <a:extLst>
              <a:ext uri="{FF2B5EF4-FFF2-40B4-BE49-F238E27FC236}">
                <a16:creationId xmlns:a16="http://schemas.microsoft.com/office/drawing/2014/main" id="{849D937C-C62D-4BFD-9742-D5CA5128E726}"/>
              </a:ext>
            </a:extLst>
          </p:cNvPr>
          <p:cNvSpPr>
            <a:spLocks noGrp="1"/>
          </p:cNvSpPr>
          <p:nvPr>
            <p:ph idx="1"/>
          </p:nvPr>
        </p:nvSpPr>
        <p:spPr/>
        <p:txBody>
          <a:bodyPr/>
          <a:lstStyle/>
          <a:p>
            <a:r>
              <a:rPr lang="en-US" dirty="0"/>
              <a:t>We learned how to model classical computation with basic linear algebra</a:t>
            </a:r>
          </a:p>
          <a:p>
            <a:r>
              <a:rPr lang="en-US" dirty="0"/>
              <a:t>We learned about </a:t>
            </a:r>
            <a:r>
              <a:rPr lang="en-US" dirty="0" err="1"/>
              <a:t>qbits</a:t>
            </a:r>
            <a:r>
              <a:rPr lang="en-US" dirty="0"/>
              <a:t>, superposition, and the Hadamard gate</a:t>
            </a:r>
          </a:p>
          <a:p>
            <a:r>
              <a:rPr lang="en-US" dirty="0"/>
              <a:t>We learned the Deutsch Oracle problem, where quantum outperforms classical</a:t>
            </a:r>
          </a:p>
        </p:txBody>
      </p:sp>
    </p:spTree>
    <p:extLst>
      <p:ext uri="{BB962C8B-B14F-4D97-AF65-F5344CB8AC3E}">
        <p14:creationId xmlns:p14="http://schemas.microsoft.com/office/powerpoint/2010/main" val="3278336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BF7D-B55D-4D65-883D-25194C3608EE}"/>
              </a:ext>
            </a:extLst>
          </p:cNvPr>
          <p:cNvSpPr>
            <a:spLocks noGrp="1"/>
          </p:cNvSpPr>
          <p:nvPr>
            <p:ph type="title"/>
          </p:nvPr>
        </p:nvSpPr>
        <p:spPr/>
        <p:txBody>
          <a:bodyPr/>
          <a:lstStyle/>
          <a:p>
            <a:r>
              <a:rPr lang="en-US" dirty="0"/>
              <a:t>Bonus topics</a:t>
            </a:r>
          </a:p>
        </p:txBody>
      </p:sp>
      <p:sp>
        <p:nvSpPr>
          <p:cNvPr id="3" name="Content Placeholder 2">
            <a:extLst>
              <a:ext uri="{FF2B5EF4-FFF2-40B4-BE49-F238E27FC236}">
                <a16:creationId xmlns:a16="http://schemas.microsoft.com/office/drawing/2014/main" id="{EBEA102B-7FFD-4EA0-9451-8AE4810034A5}"/>
              </a:ext>
            </a:extLst>
          </p:cNvPr>
          <p:cNvSpPr>
            <a:spLocks noGrp="1"/>
          </p:cNvSpPr>
          <p:nvPr>
            <p:ph idx="1"/>
          </p:nvPr>
        </p:nvSpPr>
        <p:spPr/>
        <p:txBody>
          <a:bodyPr/>
          <a:lstStyle/>
          <a:p>
            <a:r>
              <a:rPr lang="en-US" dirty="0"/>
              <a:t>Quantum entanglement</a:t>
            </a:r>
          </a:p>
          <a:p>
            <a:r>
              <a:rPr lang="en-US" dirty="0"/>
              <a:t>Quantum teleportation</a:t>
            </a:r>
          </a:p>
        </p:txBody>
      </p:sp>
    </p:spTree>
    <p:extLst>
      <p:ext uri="{BB962C8B-B14F-4D97-AF65-F5344CB8AC3E}">
        <p14:creationId xmlns:p14="http://schemas.microsoft.com/office/powerpoint/2010/main" val="59873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2C6F-C6C3-4E06-814C-2ECAFA432780}"/>
              </a:ext>
            </a:extLst>
          </p:cNvPr>
          <p:cNvSpPr>
            <a:spLocks noGrp="1"/>
          </p:cNvSpPr>
          <p:nvPr>
            <p:ph type="title"/>
          </p:nvPr>
        </p:nvSpPr>
        <p:spPr/>
        <p:txBody>
          <a:bodyPr/>
          <a:lstStyle/>
          <a:p>
            <a:r>
              <a:rPr lang="en-US" dirty="0"/>
              <a:t>Why learn quantum computing?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C7ABAD-634D-4368-A29E-A73D70D82607}"/>
                  </a:ext>
                </a:extLst>
              </p:cNvPr>
              <p:cNvSpPr>
                <a:spLocks noGrp="1"/>
              </p:cNvSpPr>
              <p:nvPr>
                <p:ph idx="1"/>
              </p:nvPr>
            </p:nvSpPr>
            <p:spPr/>
            <p:txBody>
              <a:bodyPr/>
              <a:lstStyle/>
              <a:p>
                <a:r>
                  <a:rPr lang="en-US" dirty="0"/>
                  <a:t>Quantum advantage expected this year</a:t>
                </a:r>
              </a:p>
              <a:p>
                <a:pPr lvl="1"/>
                <a:r>
                  <a:rPr lang="en-US" dirty="0"/>
                  <a:t>Microsoft, Google, Intel, IBM all investing in quantum computer development</a:t>
                </a:r>
              </a:p>
              <a:p>
                <a:r>
                  <a:rPr lang="en-US" dirty="0"/>
                  <a:t>Several exciting applications already known</a:t>
                </a:r>
              </a:p>
              <a:p>
                <a:pPr lvl="1"/>
                <a:r>
                  <a:rPr lang="en-US" dirty="0"/>
                  <a:t>Efficiently factor large composite numbers, breaking RSA encryption (Shor’s algorithm, 1994)</a:t>
                </a:r>
              </a:p>
              <a:p>
                <a:pPr lvl="1"/>
                <a:r>
                  <a:rPr lang="en-US" dirty="0"/>
                  <a:t>Search an unordered list in O(</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oMath>
                </a14:m>
                <a:r>
                  <a:rPr lang="en-US" dirty="0"/>
                  <a:t>) time (Grover’s algorithm, 1996)</a:t>
                </a:r>
              </a:p>
              <a:p>
                <a:pPr lvl="1"/>
                <a:r>
                  <a:rPr lang="en-US" dirty="0"/>
                  <a:t>Believed exponential speedup in simulating quantum mechanical systems</a:t>
                </a:r>
              </a:p>
              <a:p>
                <a:r>
                  <a:rPr lang="en-US" dirty="0"/>
                  <a:t>Intellectually interesting – quantum mechanics is outside your intuition!</a:t>
                </a:r>
              </a:p>
              <a:p>
                <a:pPr lvl="1"/>
                <a:r>
                  <a:rPr lang="en-US" dirty="0"/>
                  <a:t>Get a small glimpse of what you don’t know you don’t know</a:t>
                </a:r>
              </a:p>
            </p:txBody>
          </p:sp>
        </mc:Choice>
        <mc:Fallback xmlns="">
          <p:sp>
            <p:nvSpPr>
              <p:cNvPr id="3" name="Content Placeholder 2">
                <a:extLst>
                  <a:ext uri="{FF2B5EF4-FFF2-40B4-BE49-F238E27FC236}">
                    <a16:creationId xmlns:a16="http://schemas.microsoft.com/office/drawing/2014/main" id="{95C7ABAD-634D-4368-A29E-A73D70D82607}"/>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0830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B7DC-CE76-4642-85D1-630FE51210C9}"/>
              </a:ext>
            </a:extLst>
          </p:cNvPr>
          <p:cNvSpPr>
            <a:spLocks noGrp="1"/>
          </p:cNvSpPr>
          <p:nvPr>
            <p:ph type="title"/>
          </p:nvPr>
        </p:nvSpPr>
        <p:spPr/>
        <p:txBody>
          <a:bodyPr/>
          <a:lstStyle/>
          <a:p>
            <a:r>
              <a:rPr lang="en-US" dirty="0"/>
              <a:t>Entanglement</a:t>
            </a:r>
          </a:p>
        </p:txBody>
      </p:sp>
      <p:sp>
        <p:nvSpPr>
          <p:cNvPr id="3" name="Content Placeholder 2">
            <a:extLst>
              <a:ext uri="{FF2B5EF4-FFF2-40B4-BE49-F238E27FC236}">
                <a16:creationId xmlns:a16="http://schemas.microsoft.com/office/drawing/2014/main" id="{DA1EBECE-8E43-4632-8AC4-6BE344BED950}"/>
              </a:ext>
            </a:extLst>
          </p:cNvPr>
          <p:cNvSpPr>
            <a:spLocks noGrp="1"/>
          </p:cNvSpPr>
          <p:nvPr>
            <p:ph idx="1"/>
          </p:nvPr>
        </p:nvSpPr>
        <p:spPr>
          <a:xfrm>
            <a:off x="818712" y="2222288"/>
            <a:ext cx="10554574" cy="771584"/>
          </a:xfrm>
        </p:spPr>
        <p:txBody>
          <a:bodyPr/>
          <a:lstStyle/>
          <a:p>
            <a:r>
              <a:rPr lang="en-US" dirty="0"/>
              <a:t>If the product state of two </a:t>
            </a:r>
            <a:r>
              <a:rPr lang="en-US" dirty="0" err="1"/>
              <a:t>qbits</a:t>
            </a:r>
            <a:r>
              <a:rPr lang="en-US" dirty="0"/>
              <a:t> cannot be factored, they are said to be </a:t>
            </a:r>
            <a:r>
              <a:rPr lang="en-US" b="1" dirty="0"/>
              <a:t>entangled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A8CF9B8-FD9C-454C-9855-E7DF2A6BB1E9}"/>
                  </a:ext>
                </a:extLst>
              </p:cNvPr>
              <p:cNvSpPr txBox="1"/>
              <p:nvPr/>
            </p:nvSpPr>
            <p:spPr>
              <a:xfrm>
                <a:off x="2352288" y="3081701"/>
                <a:ext cx="3017520" cy="1723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r>
                              <m:e>
                                <m:r>
                                  <a:rPr lang="en-US" b="0" i="1" smtClean="0">
                                    <a:latin typeface="Cambria Math" panose="02040503050406030204" pitchFamily="18" charset="0"/>
                                  </a:rPr>
                                  <m:t>0</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r>
                        <a:rPr lang="en-US" i="1">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f>
                            <m:fPr>
                              <m:type m:val="noBa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𝑐</m:t>
                              </m:r>
                            </m:num>
                            <m:den>
                              <m:r>
                                <a:rPr lang="en-US" b="0" i="1" smtClean="0">
                                  <a:latin typeface="Cambria Math" panose="02040503050406030204" pitchFamily="18" charset="0"/>
                                  <a:ea typeface="Cambria Math" panose="02040503050406030204" pitchFamily="18" charset="0"/>
                                </a:rPr>
                                <m:t>𝑑</m:t>
                              </m:r>
                            </m:den>
                          </m:f>
                        </m:e>
                      </m:d>
                    </m:oMath>
                  </m:oMathPara>
                </a14:m>
                <a:endParaRPr lang="en-US" dirty="0"/>
              </a:p>
            </p:txBody>
          </p:sp>
        </mc:Choice>
        <mc:Fallback xmlns="">
          <p:sp>
            <p:nvSpPr>
              <p:cNvPr id="4" name="TextBox 3">
                <a:extLst>
                  <a:ext uri="{FF2B5EF4-FFF2-40B4-BE49-F238E27FC236}">
                    <a16:creationId xmlns:a16="http://schemas.microsoft.com/office/drawing/2014/main" id="{2A8CF9B8-FD9C-454C-9855-E7DF2A6BB1E9}"/>
                  </a:ext>
                </a:extLst>
              </p:cNvPr>
              <p:cNvSpPr txBox="1">
                <a:spLocks noRot="1" noChangeAspect="1" noMove="1" noResize="1" noEditPoints="1" noAdjustHandles="1" noChangeArrowheads="1" noChangeShapeType="1" noTextEdit="1"/>
              </p:cNvSpPr>
              <p:nvPr/>
            </p:nvSpPr>
            <p:spPr>
              <a:xfrm>
                <a:off x="2352288" y="3081701"/>
                <a:ext cx="3017520" cy="172387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4AA3F64-8F5F-4E98-B19E-03532B548334}"/>
                  </a:ext>
                </a:extLst>
              </p:cNvPr>
              <p:cNvSpPr txBox="1"/>
              <p:nvPr/>
            </p:nvSpPr>
            <p:spPr>
              <a:xfrm>
                <a:off x="6441687" y="3081701"/>
                <a:ext cx="1325880" cy="17908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𝑎𝑐</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oMath>
                  </m:oMathPara>
                </a14:m>
                <a:endParaRPr lang="en-US"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𝑎𝑑</m:t>
                      </m:r>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𝑏𝑐</m:t>
                      </m:r>
                      <m:r>
                        <a:rPr lang="en-US" b="0" i="1" smtClean="0">
                          <a:latin typeface="Cambria Math" panose="02040503050406030204" pitchFamily="18" charset="0"/>
                        </a:rPr>
                        <m:t>=0</m:t>
                      </m:r>
                    </m:oMath>
                  </m:oMathPara>
                </a14:m>
                <a:endParaRPr lang="en-US" b="0"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𝑏𝑑</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oMath>
                  </m:oMathPara>
                </a14:m>
                <a:endParaRPr lang="en-US" dirty="0"/>
              </a:p>
            </p:txBody>
          </p:sp>
        </mc:Choice>
        <mc:Fallback xmlns="">
          <p:sp>
            <p:nvSpPr>
              <p:cNvPr id="5" name="TextBox 4">
                <a:extLst>
                  <a:ext uri="{FF2B5EF4-FFF2-40B4-BE49-F238E27FC236}">
                    <a16:creationId xmlns:a16="http://schemas.microsoft.com/office/drawing/2014/main" id="{24AA3F64-8F5F-4E98-B19E-03532B548334}"/>
                  </a:ext>
                </a:extLst>
              </p:cNvPr>
              <p:cNvSpPr txBox="1">
                <a:spLocks noRot="1" noChangeAspect="1" noMove="1" noResize="1" noEditPoints="1" noAdjustHandles="1" noChangeArrowheads="1" noChangeShapeType="1" noTextEdit="1"/>
              </p:cNvSpPr>
              <p:nvPr/>
            </p:nvSpPr>
            <p:spPr>
              <a:xfrm>
                <a:off x="6441687" y="3081701"/>
                <a:ext cx="1325880" cy="17908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830B8CAA-969D-4CB2-84D7-882B1946FB33}"/>
                  </a:ext>
                </a:extLst>
              </p:cNvPr>
              <p:cNvSpPr txBox="1">
                <a:spLocks/>
              </p:cNvSpPr>
              <p:nvPr/>
            </p:nvSpPr>
            <p:spPr>
              <a:xfrm>
                <a:off x="827424" y="4872576"/>
                <a:ext cx="10554574" cy="124954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a:t>The system of equations has no solution, so we cannot factor the quantum state!</a:t>
                </a:r>
              </a:p>
              <a:p>
                <a:r>
                  <a:rPr lang="en-US" dirty="0"/>
                  <a:t>This has a 50% chance of collapsing to </a:t>
                </a:r>
                <a14:m>
                  <m:oMath xmlns:m="http://schemas.openxmlformats.org/officeDocument/2006/math">
                    <m:d>
                      <m:dPr>
                        <m:begChr m:val=""/>
                        <m:endChr m:val="⟩"/>
                        <m:ctrlPr>
                          <a:rPr lang="en-US" i="1" dirty="0">
                            <a:latin typeface="Cambria Math" panose="02040503050406030204" pitchFamily="18" charset="0"/>
                          </a:rPr>
                        </m:ctrlPr>
                      </m:dPr>
                      <m:e>
                        <m:r>
                          <a:rPr lang="en-US" i="1" dirty="0">
                            <a:latin typeface="Cambria Math" panose="02040503050406030204" pitchFamily="18" charset="0"/>
                          </a:rPr>
                          <m:t>|00</m:t>
                        </m:r>
                      </m:e>
                    </m:d>
                  </m:oMath>
                </a14:m>
                <a:r>
                  <a:rPr lang="en-US" dirty="0"/>
                  <a:t> and 50% chance of collapsing to </a:t>
                </a:r>
                <a14:m>
                  <m:oMath xmlns:m="http://schemas.openxmlformats.org/officeDocument/2006/math">
                    <m:d>
                      <m:dPr>
                        <m:begChr m:val=""/>
                        <m:endChr m:val="⟩"/>
                        <m:ctrlPr>
                          <a:rPr lang="en-US" i="1" dirty="0">
                            <a:latin typeface="Cambria Math" panose="02040503050406030204" pitchFamily="18" charset="0"/>
                          </a:rPr>
                        </m:ctrlPr>
                      </m:dPr>
                      <m:e>
                        <m:r>
                          <a:rPr lang="en-US" i="1" dirty="0">
                            <a:latin typeface="Cambria Math" panose="02040503050406030204" pitchFamily="18" charset="0"/>
                          </a:rPr>
                          <m:t>|11</m:t>
                        </m:r>
                      </m:e>
                    </m:d>
                  </m:oMath>
                </a14:m>
                <a:r>
                  <a:rPr lang="en-US" dirty="0"/>
                  <a:t> </a:t>
                </a:r>
              </a:p>
            </p:txBody>
          </p:sp>
        </mc:Choice>
        <mc:Fallback xmlns="">
          <p:sp>
            <p:nvSpPr>
              <p:cNvPr id="7" name="Content Placeholder 2">
                <a:extLst>
                  <a:ext uri="{FF2B5EF4-FFF2-40B4-BE49-F238E27FC236}">
                    <a16:creationId xmlns:a16="http://schemas.microsoft.com/office/drawing/2014/main" id="{830B8CAA-969D-4CB2-84D7-882B1946FB33}"/>
                  </a:ext>
                </a:extLst>
              </p:cNvPr>
              <p:cNvSpPr txBox="1">
                <a:spLocks noRot="1" noChangeAspect="1" noMove="1" noResize="1" noEditPoints="1" noAdjustHandles="1" noChangeArrowheads="1" noChangeShapeType="1" noTextEdit="1"/>
              </p:cNvSpPr>
              <p:nvPr/>
            </p:nvSpPr>
            <p:spPr>
              <a:xfrm>
                <a:off x="827424" y="4872576"/>
                <a:ext cx="10554574" cy="1249541"/>
              </a:xfrm>
              <a:prstGeom prst="rect">
                <a:avLst/>
              </a:prstGeom>
              <a:blipFill>
                <a:blip r:embed="rId5"/>
                <a:stretch>
                  <a:fillRect/>
                </a:stretch>
              </a:blipFill>
              <a:effectLst>
                <a:outerShdw blurRad="50800" dir="14400000">
                  <a:srgbClr val="000000">
                    <a:alpha val="4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219839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F34F-EFDF-40B9-A860-3AEFA7AF92B4}"/>
              </a:ext>
            </a:extLst>
          </p:cNvPr>
          <p:cNvSpPr>
            <a:spLocks noGrp="1"/>
          </p:cNvSpPr>
          <p:nvPr>
            <p:ph type="title"/>
          </p:nvPr>
        </p:nvSpPr>
        <p:spPr/>
        <p:txBody>
          <a:bodyPr/>
          <a:lstStyle/>
          <a:p>
            <a:r>
              <a:rPr lang="en-US"/>
              <a:t>Entanglement</a:t>
            </a:r>
          </a:p>
        </p:txBody>
      </p:sp>
      <p:sp>
        <p:nvSpPr>
          <p:cNvPr id="3" name="Content Placeholder 2">
            <a:extLst>
              <a:ext uri="{FF2B5EF4-FFF2-40B4-BE49-F238E27FC236}">
                <a16:creationId xmlns:a16="http://schemas.microsoft.com/office/drawing/2014/main" id="{1D031F4B-1158-45E3-B5E2-7BD1BE9CE17D}"/>
              </a:ext>
            </a:extLst>
          </p:cNvPr>
          <p:cNvSpPr>
            <a:spLocks noGrp="1"/>
          </p:cNvSpPr>
          <p:nvPr>
            <p:ph idx="1"/>
          </p:nvPr>
        </p:nvSpPr>
        <p:spPr>
          <a:xfrm>
            <a:off x="818712" y="2222288"/>
            <a:ext cx="10554574" cy="970450"/>
          </a:xfrm>
        </p:spPr>
        <p:txBody>
          <a:bodyPr>
            <a:normAutofit/>
          </a:bodyPr>
          <a:lstStyle/>
          <a:p>
            <a:pPr marL="0" indent="0">
              <a:buNone/>
            </a:pPr>
            <a:r>
              <a:rPr lang="en-US"/>
              <a:t>How can we reach an entangled state? Easy!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F5B041-9C88-4FC2-A45A-388409D3A337}"/>
                  </a:ext>
                </a:extLst>
              </p:cNvPr>
              <p:cNvSpPr txBox="1"/>
              <p:nvPr/>
            </p:nvSpPr>
            <p:spPr>
              <a:xfrm>
                <a:off x="818712" y="4584441"/>
                <a:ext cx="7863840" cy="16315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r>
                            <a:rPr lang="en-US" i="1">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m:t>
                                  </m:r>
                                </m:den>
                              </m:f>
                            </m:e>
                          </m:d>
                        </m:e>
                      </m:d>
                      <m:r>
                        <a:rPr lang="en-US" b="0" i="1" smtClean="0">
                          <a:latin typeface="Cambria Math" panose="02040503050406030204" pitchFamily="18" charset="0"/>
                        </a:rPr>
                        <m:t>=</m:t>
                      </m:r>
                      <m:r>
                        <a:rPr lang="en-US" b="0" i="1" smtClean="0">
                          <a:latin typeface="Cambria Math" panose="02040503050406030204" pitchFamily="18" charset="0"/>
                        </a:rPr>
                        <m:t>𝐶</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0</m:t>
                                  </m:r>
                                </m:den>
                              </m:f>
                            </m:e>
                          </m:d>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1</m:t>
                                      </m:r>
                                    </m:e>
                                  </m:mr>
                                </m:m>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i="1">
                                          <a:latin typeface="Cambria Math" panose="02040503050406030204" pitchFamily="18" charset="0"/>
                                        </a:rPr>
                                        <m:t>0</m:t>
                                      </m:r>
                                    </m:e>
                                  </m:mr>
                                </m:m>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mr>
                                </m:m>
                              </m:e>
                            </m:mr>
                          </m:m>
                        </m:e>
                      </m:d>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r>
                              <m:e>
                                <m:r>
                                  <a:rPr lang="en-US" b="0" i="1" smtClean="0">
                                    <a:latin typeface="Cambria Math" panose="02040503050406030204" pitchFamily="18" charset="0"/>
                                  </a:rPr>
                                  <m:t>0</m:t>
                                </m:r>
                              </m:e>
                            </m:mr>
                            <m:mr>
                              <m:e>
                                <m:m>
                                  <m:mPr>
                                    <m:mcs>
                                      <m:mc>
                                        <m:mcPr>
                                          <m:count m:val="1"/>
                                          <m:mcJc m:val="center"/>
                                        </m:mcPr>
                                      </m:mc>
                                    </m:mcs>
                                    <m:ctrlPr>
                                      <a:rPr lang="en-US" i="1" smtClean="0">
                                        <a:latin typeface="Cambria Math" panose="02040503050406030204" pitchFamily="18" charset="0"/>
                                      </a:rPr>
                                    </m:ctrlPr>
                                  </m:mPr>
                                  <m:m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e>
                                  </m:mr>
                                  <m:mr>
                                    <m:e>
                                      <m:r>
                                        <a:rPr lang="en-US" b="0" i="1" smtClean="0">
                                          <a:latin typeface="Cambria Math" panose="02040503050406030204" pitchFamily="18" charset="0"/>
                                        </a:rPr>
                                        <m:t>0</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mr>
                            <m:mr>
                              <m:e>
                                <m:r>
                                  <a:rPr lang="en-US" i="1">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mr>
                                </m:m>
                              </m:e>
                            </m:mr>
                          </m:m>
                        </m:e>
                      </m:d>
                    </m:oMath>
                  </m:oMathPara>
                </a14:m>
                <a:endParaRPr lang="en-US"/>
              </a:p>
            </p:txBody>
          </p:sp>
        </mc:Choice>
        <mc:Fallback xmlns="">
          <p:sp>
            <p:nvSpPr>
              <p:cNvPr id="4" name="TextBox 3">
                <a:extLst>
                  <a:ext uri="{FF2B5EF4-FFF2-40B4-BE49-F238E27FC236}">
                    <a16:creationId xmlns:a16="http://schemas.microsoft.com/office/drawing/2014/main" id="{19F5B041-9C88-4FC2-A45A-388409D3A337}"/>
                  </a:ext>
                </a:extLst>
              </p:cNvPr>
              <p:cNvSpPr txBox="1">
                <a:spLocks noRot="1" noChangeAspect="1" noMove="1" noResize="1" noEditPoints="1" noAdjustHandles="1" noChangeArrowheads="1" noChangeShapeType="1" noTextEdit="1"/>
              </p:cNvSpPr>
              <p:nvPr/>
            </p:nvSpPr>
            <p:spPr>
              <a:xfrm>
                <a:off x="818712" y="4584441"/>
                <a:ext cx="7863840" cy="1631537"/>
              </a:xfrm>
              <a:prstGeom prst="rect">
                <a:avLst/>
              </a:prstGeom>
              <a:blipFill>
                <a:blip r:embed="rId3"/>
                <a:stretch>
                  <a:fillRect/>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05ACF538-5803-4FA9-98C6-9997200AF069}"/>
              </a:ext>
            </a:extLst>
          </p:cNvPr>
          <p:cNvCxnSpPr>
            <a:cxnSpLocks/>
          </p:cNvCxnSpPr>
          <p:nvPr/>
        </p:nvCxnSpPr>
        <p:spPr>
          <a:xfrm>
            <a:off x="914400" y="3545161"/>
            <a:ext cx="3514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569090-5E45-42B2-AF78-30699990B339}"/>
              </a:ext>
            </a:extLst>
          </p:cNvPr>
          <p:cNvCxnSpPr>
            <a:cxnSpLocks/>
          </p:cNvCxnSpPr>
          <p:nvPr/>
        </p:nvCxnSpPr>
        <p:spPr>
          <a:xfrm>
            <a:off x="914400" y="4240486"/>
            <a:ext cx="3514725" cy="868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FC96AC6-7665-4552-A049-A0DC035935EA}"/>
                  </a:ext>
                </a:extLst>
              </p:cNvPr>
              <p:cNvSpPr txBox="1"/>
              <p:nvPr/>
            </p:nvSpPr>
            <p:spPr>
              <a:xfrm>
                <a:off x="914400" y="3176604"/>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oMath>
                  </m:oMathPara>
                </a14:m>
                <a:endParaRPr lang="en-US"/>
              </a:p>
            </p:txBody>
          </p:sp>
        </mc:Choice>
        <mc:Fallback xmlns="">
          <p:sp>
            <p:nvSpPr>
              <p:cNvPr id="8" name="TextBox 7">
                <a:extLst>
                  <a:ext uri="{FF2B5EF4-FFF2-40B4-BE49-F238E27FC236}">
                    <a16:creationId xmlns:a16="http://schemas.microsoft.com/office/drawing/2014/main" id="{AFC96AC6-7665-4552-A049-A0DC035935EA}"/>
                  </a:ext>
                </a:extLst>
              </p:cNvPr>
              <p:cNvSpPr txBox="1">
                <a:spLocks noRot="1" noChangeAspect="1" noMove="1" noResize="1" noEditPoints="1" noAdjustHandles="1" noChangeArrowheads="1" noChangeShapeType="1" noTextEdit="1"/>
              </p:cNvSpPr>
              <p:nvPr/>
            </p:nvSpPr>
            <p:spPr>
              <a:xfrm>
                <a:off x="914400" y="3176604"/>
                <a:ext cx="349070" cy="276999"/>
              </a:xfrm>
              <a:prstGeom prst="rect">
                <a:avLst/>
              </a:prstGeom>
              <a:blipFill>
                <a:blip r:embed="rId4"/>
                <a:stretch>
                  <a:fillRect l="-56140" t="-169565" r="-159649"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F06C76-ABAB-4F00-A1AC-D5DFD76DBFAA}"/>
                  </a:ext>
                </a:extLst>
              </p:cNvPr>
              <p:cNvSpPr txBox="1"/>
              <p:nvPr/>
            </p:nvSpPr>
            <p:spPr>
              <a:xfrm>
                <a:off x="914400" y="3865723"/>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oMath>
                  </m:oMathPara>
                </a14:m>
                <a:endParaRPr lang="en-US"/>
              </a:p>
            </p:txBody>
          </p:sp>
        </mc:Choice>
        <mc:Fallback xmlns="">
          <p:sp>
            <p:nvSpPr>
              <p:cNvPr id="9" name="TextBox 8">
                <a:extLst>
                  <a:ext uri="{FF2B5EF4-FFF2-40B4-BE49-F238E27FC236}">
                    <a16:creationId xmlns:a16="http://schemas.microsoft.com/office/drawing/2014/main" id="{78F06C76-ABAB-4F00-A1AC-D5DFD76DBFAA}"/>
                  </a:ext>
                </a:extLst>
              </p:cNvPr>
              <p:cNvSpPr txBox="1">
                <a:spLocks noRot="1" noChangeAspect="1" noMove="1" noResize="1" noEditPoints="1" noAdjustHandles="1" noChangeArrowheads="1" noChangeShapeType="1" noTextEdit="1"/>
              </p:cNvSpPr>
              <p:nvPr/>
            </p:nvSpPr>
            <p:spPr>
              <a:xfrm>
                <a:off x="914400" y="3865723"/>
                <a:ext cx="349070" cy="276999"/>
              </a:xfrm>
              <a:prstGeom prst="rect">
                <a:avLst/>
              </a:prstGeom>
              <a:blipFill>
                <a:blip r:embed="rId5"/>
                <a:stretch>
                  <a:fillRect l="-56140" t="-169565" r="-159649" b="-265217"/>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E4C94FCA-B105-460C-8D7D-A1E18DD6779F}"/>
              </a:ext>
            </a:extLst>
          </p:cNvPr>
          <p:cNvSpPr>
            <a:spLocks noChangeAspect="1"/>
          </p:cNvSpPr>
          <p:nvPr/>
        </p:nvSpPr>
        <p:spPr>
          <a:xfrm>
            <a:off x="2214562" y="3312839"/>
            <a:ext cx="457200"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a:t>
            </a:r>
          </a:p>
        </p:txBody>
      </p:sp>
      <p:sp>
        <p:nvSpPr>
          <p:cNvPr id="12" name="Flowchart: Connector 11">
            <a:extLst>
              <a:ext uri="{FF2B5EF4-FFF2-40B4-BE49-F238E27FC236}">
                <a16:creationId xmlns:a16="http://schemas.microsoft.com/office/drawing/2014/main" id="{561BA33E-5752-4604-9458-E21939174C52}"/>
              </a:ext>
            </a:extLst>
          </p:cNvPr>
          <p:cNvSpPr>
            <a:spLocks noChangeAspect="1"/>
          </p:cNvSpPr>
          <p:nvPr/>
        </p:nvSpPr>
        <p:spPr>
          <a:xfrm>
            <a:off x="3172569" y="3461256"/>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Or 12">
            <a:extLst>
              <a:ext uri="{FF2B5EF4-FFF2-40B4-BE49-F238E27FC236}">
                <a16:creationId xmlns:a16="http://schemas.microsoft.com/office/drawing/2014/main" id="{47B31BDD-0CE5-45B2-B303-3EA42FC8AA05}"/>
              </a:ext>
            </a:extLst>
          </p:cNvPr>
          <p:cNvSpPr>
            <a:spLocks noChangeAspect="1"/>
          </p:cNvSpPr>
          <p:nvPr/>
        </p:nvSpPr>
        <p:spPr>
          <a:xfrm>
            <a:off x="3106396" y="4094029"/>
            <a:ext cx="300790" cy="301752"/>
          </a:xfrm>
          <a:prstGeom prst="flowChartOr">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F4F1311-6728-403F-B2F9-3B400A329820}"/>
              </a:ext>
            </a:extLst>
          </p:cNvPr>
          <p:cNvCxnSpPr>
            <a:cxnSpLocks/>
          </p:cNvCxnSpPr>
          <p:nvPr/>
        </p:nvCxnSpPr>
        <p:spPr>
          <a:xfrm flipV="1">
            <a:off x="3256791" y="3618205"/>
            <a:ext cx="0" cy="4702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833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1D83-7A0E-4728-AF5E-23B2BE3D878A}"/>
              </a:ext>
            </a:extLst>
          </p:cNvPr>
          <p:cNvSpPr>
            <a:spLocks noGrp="1"/>
          </p:cNvSpPr>
          <p:nvPr>
            <p:ph type="title"/>
          </p:nvPr>
        </p:nvSpPr>
        <p:spPr/>
        <p:txBody>
          <a:bodyPr/>
          <a:lstStyle/>
          <a:p>
            <a:r>
              <a:rPr lang="en-US"/>
              <a:t>Entanglement</a:t>
            </a:r>
          </a:p>
        </p:txBody>
      </p:sp>
      <p:sp>
        <p:nvSpPr>
          <p:cNvPr id="3" name="Content Placeholder 2">
            <a:extLst>
              <a:ext uri="{FF2B5EF4-FFF2-40B4-BE49-F238E27FC236}">
                <a16:creationId xmlns:a16="http://schemas.microsoft.com/office/drawing/2014/main" id="{971552B9-2C75-47B6-9337-6FDAFF91C3C8}"/>
              </a:ext>
            </a:extLst>
          </p:cNvPr>
          <p:cNvSpPr>
            <a:spLocks noGrp="1"/>
          </p:cNvSpPr>
          <p:nvPr>
            <p:ph idx="1"/>
          </p:nvPr>
        </p:nvSpPr>
        <p:spPr>
          <a:xfrm>
            <a:off x="818712" y="2222287"/>
            <a:ext cx="10554574" cy="4111838"/>
          </a:xfrm>
        </p:spPr>
        <p:txBody>
          <a:bodyPr/>
          <a:lstStyle/>
          <a:p>
            <a:r>
              <a:rPr lang="en-US" dirty="0"/>
              <a:t>What’s going on here? The </a:t>
            </a:r>
            <a:r>
              <a:rPr lang="en-US" dirty="0" err="1"/>
              <a:t>qbits</a:t>
            </a:r>
            <a:r>
              <a:rPr lang="en-US" dirty="0"/>
              <a:t> seem to be coordinating in some way</a:t>
            </a:r>
          </a:p>
          <a:p>
            <a:pPr lvl="1"/>
            <a:r>
              <a:rPr lang="en-US" dirty="0"/>
              <a:t>Measuring one </a:t>
            </a:r>
            <a:r>
              <a:rPr lang="en-US" dirty="0" err="1"/>
              <a:t>qbit</a:t>
            </a:r>
            <a:r>
              <a:rPr lang="en-US" dirty="0"/>
              <a:t> also collapses the other in a correlated state</a:t>
            </a:r>
          </a:p>
          <a:p>
            <a:r>
              <a:rPr lang="en-US" dirty="0"/>
              <a:t>This coordination happens even across vast stretches of space</a:t>
            </a:r>
          </a:p>
          <a:p>
            <a:r>
              <a:rPr lang="en-US" dirty="0"/>
              <a:t>The coordination even happens faster than the speed of light! It is instantaneous.</a:t>
            </a:r>
          </a:p>
          <a:p>
            <a:r>
              <a:rPr lang="en-US" dirty="0"/>
              <a:t>Entanglement breaks locality through faster-than-light coordination</a:t>
            </a:r>
          </a:p>
          <a:p>
            <a:pPr lvl="1"/>
            <a:r>
              <a:rPr lang="en-US" dirty="0"/>
              <a:t>However – and this is the critical part – </a:t>
            </a:r>
            <a:r>
              <a:rPr lang="en-US" i="1" dirty="0"/>
              <a:t>no information can be communicated</a:t>
            </a:r>
            <a:endParaRPr lang="en-US" dirty="0"/>
          </a:p>
        </p:txBody>
      </p:sp>
    </p:spTree>
    <p:extLst>
      <p:ext uri="{BB962C8B-B14F-4D97-AF65-F5344CB8AC3E}">
        <p14:creationId xmlns:p14="http://schemas.microsoft.com/office/powerpoint/2010/main" val="2805803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6D8E-0AC6-4664-982F-6069E01A6340}"/>
              </a:ext>
            </a:extLst>
          </p:cNvPr>
          <p:cNvSpPr>
            <a:spLocks noGrp="1"/>
          </p:cNvSpPr>
          <p:nvPr>
            <p:ph type="title"/>
          </p:nvPr>
        </p:nvSpPr>
        <p:spPr/>
        <p:txBody>
          <a:bodyPr/>
          <a:lstStyle/>
          <a:p>
            <a:r>
              <a:rPr lang="en-US"/>
              <a:t>Entanglement</a:t>
            </a:r>
          </a:p>
        </p:txBody>
      </p:sp>
      <p:sp>
        <p:nvSpPr>
          <p:cNvPr id="3" name="Content Placeholder 2">
            <a:extLst>
              <a:ext uri="{FF2B5EF4-FFF2-40B4-BE49-F238E27FC236}">
                <a16:creationId xmlns:a16="http://schemas.microsoft.com/office/drawing/2014/main" id="{60AC8C99-5C90-4740-87DC-1708E2EACCEC}"/>
              </a:ext>
            </a:extLst>
          </p:cNvPr>
          <p:cNvSpPr>
            <a:spLocks noGrp="1"/>
          </p:cNvSpPr>
          <p:nvPr>
            <p:ph idx="1"/>
          </p:nvPr>
        </p:nvSpPr>
        <p:spPr/>
        <p:txBody>
          <a:bodyPr/>
          <a:lstStyle/>
          <a:p>
            <a:r>
              <a:rPr lang="en-US" dirty="0"/>
              <a:t>Surely the </a:t>
            </a:r>
            <a:r>
              <a:rPr lang="en-US" dirty="0" err="1"/>
              <a:t>qbits</a:t>
            </a:r>
            <a:r>
              <a:rPr lang="en-US" dirty="0"/>
              <a:t> just decided at time of entanglement how they would collapse?</a:t>
            </a:r>
          </a:p>
          <a:p>
            <a:pPr lvl="1"/>
            <a:r>
              <a:rPr lang="en-US" dirty="0"/>
              <a:t>This is called a “local hidden variable” theory, since the </a:t>
            </a:r>
            <a:r>
              <a:rPr lang="en-US"/>
              <a:t>qbits</a:t>
            </a:r>
            <a:r>
              <a:rPr lang="en-US" dirty="0"/>
              <a:t> carry information with them</a:t>
            </a:r>
          </a:p>
          <a:p>
            <a:r>
              <a:rPr lang="en-US" dirty="0"/>
              <a:t>In 1964, John Bell proposed an experiment to differentiate between decide-at-entanglement and decide-at-collapse theories; these are called Bell test experiments</a:t>
            </a:r>
          </a:p>
          <a:p>
            <a:r>
              <a:rPr lang="en-US" dirty="0"/>
              <a:t>All such experiments have come down firmly against local hidden variables</a:t>
            </a:r>
          </a:p>
          <a:p>
            <a:r>
              <a:rPr lang="en-US" dirty="0"/>
              <a:t>Locality is a lie; our universe’s physics is fundamentally nonlocal</a:t>
            </a:r>
          </a:p>
        </p:txBody>
      </p:sp>
    </p:spTree>
    <p:extLst>
      <p:ext uri="{BB962C8B-B14F-4D97-AF65-F5344CB8AC3E}">
        <p14:creationId xmlns:p14="http://schemas.microsoft.com/office/powerpoint/2010/main" val="727857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DF73-9A1E-4AED-88C0-0FA4167F9FD7}"/>
              </a:ext>
            </a:extLst>
          </p:cNvPr>
          <p:cNvSpPr>
            <a:spLocks noGrp="1"/>
          </p:cNvSpPr>
          <p:nvPr>
            <p:ph type="title"/>
          </p:nvPr>
        </p:nvSpPr>
        <p:spPr/>
        <p:txBody>
          <a:bodyPr/>
          <a:lstStyle/>
          <a:p>
            <a:r>
              <a:rPr lang="en-US" dirty="0"/>
              <a:t>Teleportation</a:t>
            </a:r>
          </a:p>
        </p:txBody>
      </p:sp>
      <p:sp>
        <p:nvSpPr>
          <p:cNvPr id="3" name="Content Placeholder 2">
            <a:extLst>
              <a:ext uri="{FF2B5EF4-FFF2-40B4-BE49-F238E27FC236}">
                <a16:creationId xmlns:a16="http://schemas.microsoft.com/office/drawing/2014/main" id="{04556002-1C37-4212-9AD7-4E2BC411A572}"/>
              </a:ext>
            </a:extLst>
          </p:cNvPr>
          <p:cNvSpPr>
            <a:spLocks noGrp="1"/>
          </p:cNvSpPr>
          <p:nvPr>
            <p:ph idx="1"/>
          </p:nvPr>
        </p:nvSpPr>
        <p:spPr/>
        <p:txBody>
          <a:bodyPr/>
          <a:lstStyle/>
          <a:p>
            <a:r>
              <a:rPr lang="en-US" b="1" dirty="0"/>
              <a:t>Quantum teleportation</a:t>
            </a:r>
            <a:r>
              <a:rPr lang="en-US" dirty="0"/>
              <a:t> is the process by which the state of an arbitrary </a:t>
            </a:r>
            <a:r>
              <a:rPr lang="en-US" dirty="0" err="1"/>
              <a:t>qbit</a:t>
            </a:r>
            <a:r>
              <a:rPr lang="en-US" dirty="0"/>
              <a:t> is transferred from one location to another by way of two other entangled </a:t>
            </a:r>
            <a:r>
              <a:rPr lang="en-US" dirty="0" err="1"/>
              <a:t>qbits</a:t>
            </a:r>
            <a:endParaRPr lang="en-US" dirty="0"/>
          </a:p>
          <a:p>
            <a:r>
              <a:rPr lang="en-US" dirty="0"/>
              <a:t>You can transfer </a:t>
            </a:r>
            <a:r>
              <a:rPr lang="en-US" dirty="0" err="1"/>
              <a:t>qbit</a:t>
            </a:r>
            <a:r>
              <a:rPr lang="en-US" dirty="0"/>
              <a:t> states (cut &amp; paste) but you cannot clone them (copy &amp; paste)</a:t>
            </a:r>
          </a:p>
          <a:p>
            <a:pPr lvl="1"/>
            <a:r>
              <a:rPr lang="en-US" dirty="0"/>
              <a:t>This is called the </a:t>
            </a:r>
            <a:r>
              <a:rPr lang="en-US" b="1" dirty="0"/>
              <a:t>No-cloning theorem</a:t>
            </a:r>
          </a:p>
          <a:p>
            <a:r>
              <a:rPr lang="en-US" dirty="0"/>
              <a:t>The teleportation is not faster-than-light, because some classical information must be sent</a:t>
            </a:r>
          </a:p>
        </p:txBody>
      </p:sp>
    </p:spTree>
    <p:extLst>
      <p:ext uri="{BB962C8B-B14F-4D97-AF65-F5344CB8AC3E}">
        <p14:creationId xmlns:p14="http://schemas.microsoft.com/office/powerpoint/2010/main" val="1406854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0720-0D22-4294-9259-3BA18E369CA8}"/>
              </a:ext>
            </a:extLst>
          </p:cNvPr>
          <p:cNvSpPr>
            <a:spLocks noGrp="1"/>
          </p:cNvSpPr>
          <p:nvPr>
            <p:ph type="title"/>
          </p:nvPr>
        </p:nvSpPr>
        <p:spPr/>
        <p:txBody>
          <a:bodyPr/>
          <a:lstStyle/>
          <a:p>
            <a:r>
              <a:rPr lang="en-US" dirty="0"/>
              <a:t>Teleportation</a:t>
            </a:r>
          </a:p>
        </p:txBody>
      </p:sp>
      <p:cxnSp>
        <p:nvCxnSpPr>
          <p:cNvPr id="5" name="Straight Connector 4">
            <a:extLst>
              <a:ext uri="{FF2B5EF4-FFF2-40B4-BE49-F238E27FC236}">
                <a16:creationId xmlns:a16="http://schemas.microsoft.com/office/drawing/2014/main" id="{6ABC6724-77E8-471D-A2E9-AC4B039EBE9A}"/>
              </a:ext>
            </a:extLst>
          </p:cNvPr>
          <p:cNvCxnSpPr>
            <a:cxnSpLocks/>
            <a:endCxn id="25" idx="1"/>
          </p:cNvCxnSpPr>
          <p:nvPr/>
        </p:nvCxnSpPr>
        <p:spPr>
          <a:xfrm>
            <a:off x="1038277" y="3547527"/>
            <a:ext cx="66401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EB063E-68F7-4B09-8519-3FA0BED3475E}"/>
              </a:ext>
            </a:extLst>
          </p:cNvPr>
          <p:cNvCxnSpPr>
            <a:cxnSpLocks/>
            <a:endCxn id="26" idx="1"/>
          </p:cNvCxnSpPr>
          <p:nvPr/>
        </p:nvCxnSpPr>
        <p:spPr>
          <a:xfrm>
            <a:off x="1038277" y="4433625"/>
            <a:ext cx="5333525" cy="3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ACBC1C-C0D9-41D9-AAA1-A2CF36D7B41C}"/>
              </a:ext>
            </a:extLst>
          </p:cNvPr>
          <p:cNvCxnSpPr>
            <a:cxnSpLocks/>
          </p:cNvCxnSpPr>
          <p:nvPr/>
        </p:nvCxnSpPr>
        <p:spPr>
          <a:xfrm flipV="1">
            <a:off x="1038277" y="5334600"/>
            <a:ext cx="8412480" cy="439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E960232-D85A-4D72-B942-AF6D4596FA44}"/>
                  </a:ext>
                </a:extLst>
              </p:cNvPr>
              <p:cNvSpPr txBox="1"/>
              <p:nvPr/>
            </p:nvSpPr>
            <p:spPr>
              <a:xfrm>
                <a:off x="1038277" y="3194483"/>
                <a:ext cx="3875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l-GR" i="0" smtClean="0">
                              <a:latin typeface="Cambria Math" panose="02040503050406030204" pitchFamily="18" charset="0"/>
                            </a:rPr>
                            <m:t>ψ</m:t>
                          </m:r>
                        </m:e>
                      </m:d>
                    </m:oMath>
                  </m:oMathPara>
                </a14:m>
                <a:endParaRPr lang="en-US" dirty="0"/>
              </a:p>
            </p:txBody>
          </p:sp>
        </mc:Choice>
        <mc:Fallback xmlns="">
          <p:sp>
            <p:nvSpPr>
              <p:cNvPr id="10" name="TextBox 9">
                <a:extLst>
                  <a:ext uri="{FF2B5EF4-FFF2-40B4-BE49-F238E27FC236}">
                    <a16:creationId xmlns:a16="http://schemas.microsoft.com/office/drawing/2014/main" id="{5E960232-D85A-4D72-B942-AF6D4596FA44}"/>
                  </a:ext>
                </a:extLst>
              </p:cNvPr>
              <p:cNvSpPr txBox="1">
                <a:spLocks noRot="1" noChangeAspect="1" noMove="1" noResize="1" noEditPoints="1" noAdjustHandles="1" noChangeArrowheads="1" noChangeShapeType="1" noTextEdit="1"/>
              </p:cNvSpPr>
              <p:nvPr/>
            </p:nvSpPr>
            <p:spPr>
              <a:xfrm>
                <a:off x="1038277" y="3194483"/>
                <a:ext cx="387542" cy="276999"/>
              </a:xfrm>
              <a:prstGeom prst="rect">
                <a:avLst/>
              </a:prstGeom>
              <a:blipFill>
                <a:blip r:embed="rId3"/>
                <a:stretch>
                  <a:fillRect l="-39063" t="-173333" r="-143750" b="-27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06D594E-327E-4EB7-8102-428F25FF8B63}"/>
                  </a:ext>
                </a:extLst>
              </p:cNvPr>
              <p:cNvSpPr txBox="1"/>
              <p:nvPr/>
            </p:nvSpPr>
            <p:spPr>
              <a:xfrm>
                <a:off x="826039" y="4304186"/>
                <a:ext cx="2122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oMath>
                  </m:oMathPara>
                </a14:m>
                <a:endParaRPr lang="en-US" dirty="0"/>
              </a:p>
            </p:txBody>
          </p:sp>
        </mc:Choice>
        <mc:Fallback xmlns="">
          <p:sp>
            <p:nvSpPr>
              <p:cNvPr id="11" name="TextBox 10">
                <a:extLst>
                  <a:ext uri="{FF2B5EF4-FFF2-40B4-BE49-F238E27FC236}">
                    <a16:creationId xmlns:a16="http://schemas.microsoft.com/office/drawing/2014/main" id="{406D594E-327E-4EB7-8102-428F25FF8B63}"/>
                  </a:ext>
                </a:extLst>
              </p:cNvPr>
              <p:cNvSpPr txBox="1">
                <a:spLocks noRot="1" noChangeAspect="1" noMove="1" noResize="1" noEditPoints="1" noAdjustHandles="1" noChangeArrowheads="1" noChangeShapeType="1" noTextEdit="1"/>
              </p:cNvSpPr>
              <p:nvPr/>
            </p:nvSpPr>
            <p:spPr>
              <a:xfrm>
                <a:off x="826039" y="4304186"/>
                <a:ext cx="212238" cy="276999"/>
              </a:xfrm>
              <a:prstGeom prst="rect">
                <a:avLst/>
              </a:prstGeom>
              <a:blipFill>
                <a:blip r:embed="rId4"/>
                <a:stretch>
                  <a:fillRect l="-26471" r="-23529"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3D9DF69-8605-43E6-9B47-1E477906CB00}"/>
                  </a:ext>
                </a:extLst>
              </p:cNvPr>
              <p:cNvSpPr txBox="1"/>
              <p:nvPr/>
            </p:nvSpPr>
            <p:spPr>
              <a:xfrm>
                <a:off x="810000" y="5199343"/>
                <a:ext cx="222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13" name="TextBox 12">
                <a:extLst>
                  <a:ext uri="{FF2B5EF4-FFF2-40B4-BE49-F238E27FC236}">
                    <a16:creationId xmlns:a16="http://schemas.microsoft.com/office/drawing/2014/main" id="{23D9DF69-8605-43E6-9B47-1E477906CB00}"/>
                  </a:ext>
                </a:extLst>
              </p:cNvPr>
              <p:cNvSpPr txBox="1">
                <a:spLocks noRot="1" noChangeAspect="1" noMove="1" noResize="1" noEditPoints="1" noAdjustHandles="1" noChangeArrowheads="1" noChangeShapeType="1" noTextEdit="1"/>
              </p:cNvSpPr>
              <p:nvPr/>
            </p:nvSpPr>
            <p:spPr>
              <a:xfrm>
                <a:off x="810000" y="5199343"/>
                <a:ext cx="222625" cy="276999"/>
              </a:xfrm>
              <a:prstGeom prst="rect">
                <a:avLst/>
              </a:prstGeom>
              <a:blipFill>
                <a:blip r:embed="rId5"/>
                <a:stretch>
                  <a:fillRect l="-25000" r="-19444" b="-11111"/>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04BC8911-5908-4F56-94F7-2D775DE126FF}"/>
              </a:ext>
            </a:extLst>
          </p:cNvPr>
          <p:cNvSpPr>
            <a:spLocks noChangeAspect="1"/>
          </p:cNvSpPr>
          <p:nvPr/>
        </p:nvSpPr>
        <p:spPr>
          <a:xfrm>
            <a:off x="2179100" y="4205024"/>
            <a:ext cx="457200"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5" name="Flowchart: Connector 14">
            <a:extLst>
              <a:ext uri="{FF2B5EF4-FFF2-40B4-BE49-F238E27FC236}">
                <a16:creationId xmlns:a16="http://schemas.microsoft.com/office/drawing/2014/main" id="{93CCB3F9-0CBA-4AEF-AEB8-AD5C47D09DCE}"/>
              </a:ext>
            </a:extLst>
          </p:cNvPr>
          <p:cNvSpPr>
            <a:spLocks noChangeAspect="1"/>
          </p:cNvSpPr>
          <p:nvPr/>
        </p:nvSpPr>
        <p:spPr>
          <a:xfrm>
            <a:off x="3396441" y="4362093"/>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Or 15">
            <a:extLst>
              <a:ext uri="{FF2B5EF4-FFF2-40B4-BE49-F238E27FC236}">
                <a16:creationId xmlns:a16="http://schemas.microsoft.com/office/drawing/2014/main" id="{7A2BE8C1-C851-45FB-9479-938CF17CB319}"/>
              </a:ext>
            </a:extLst>
          </p:cNvPr>
          <p:cNvSpPr>
            <a:spLocks noChangeAspect="1"/>
          </p:cNvSpPr>
          <p:nvPr/>
        </p:nvSpPr>
        <p:spPr>
          <a:xfrm>
            <a:off x="3327297" y="5188932"/>
            <a:ext cx="300790" cy="301752"/>
          </a:xfrm>
          <a:prstGeom prst="flowChartOr">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E425D375-2D49-413C-931B-87837A4FF354}"/>
              </a:ext>
            </a:extLst>
          </p:cNvPr>
          <p:cNvCxnSpPr>
            <a:cxnSpLocks/>
            <a:endCxn id="15" idx="4"/>
          </p:cNvCxnSpPr>
          <p:nvPr/>
        </p:nvCxnSpPr>
        <p:spPr>
          <a:xfrm flipV="1">
            <a:off x="3477692" y="4528851"/>
            <a:ext cx="2971" cy="651836"/>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a:extLst>
              <a:ext uri="{FF2B5EF4-FFF2-40B4-BE49-F238E27FC236}">
                <a16:creationId xmlns:a16="http://schemas.microsoft.com/office/drawing/2014/main" id="{40E941ED-02C1-4E4B-9CD0-83BCB36C8B28}"/>
              </a:ext>
            </a:extLst>
          </p:cNvPr>
          <p:cNvSpPr>
            <a:spLocks noChangeAspect="1"/>
          </p:cNvSpPr>
          <p:nvPr/>
        </p:nvSpPr>
        <p:spPr>
          <a:xfrm>
            <a:off x="4388228" y="3460250"/>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Or 19">
            <a:extLst>
              <a:ext uri="{FF2B5EF4-FFF2-40B4-BE49-F238E27FC236}">
                <a16:creationId xmlns:a16="http://schemas.microsoft.com/office/drawing/2014/main" id="{B5F191CE-CDA7-418F-83F0-B20834517E2D}"/>
              </a:ext>
            </a:extLst>
          </p:cNvPr>
          <p:cNvSpPr>
            <a:spLocks noChangeAspect="1"/>
          </p:cNvSpPr>
          <p:nvPr/>
        </p:nvSpPr>
        <p:spPr>
          <a:xfrm>
            <a:off x="4322055" y="4288191"/>
            <a:ext cx="300790" cy="301752"/>
          </a:xfrm>
          <a:prstGeom prst="flowChartOr">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6134D0B-C522-4FEA-9C20-CA7CCACD582A}"/>
              </a:ext>
            </a:extLst>
          </p:cNvPr>
          <p:cNvCxnSpPr>
            <a:cxnSpLocks/>
            <a:endCxn id="19" idx="4"/>
          </p:cNvCxnSpPr>
          <p:nvPr/>
        </p:nvCxnSpPr>
        <p:spPr>
          <a:xfrm flipV="1">
            <a:off x="4469479" y="3627008"/>
            <a:ext cx="2971" cy="651836"/>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1D9711B-CB92-4EB1-9E39-BE5F54B91A3D}"/>
              </a:ext>
            </a:extLst>
          </p:cNvPr>
          <p:cNvSpPr>
            <a:spLocks noChangeAspect="1"/>
          </p:cNvSpPr>
          <p:nvPr/>
        </p:nvSpPr>
        <p:spPr>
          <a:xfrm>
            <a:off x="5235637" y="3286270"/>
            <a:ext cx="457200"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pic>
        <p:nvPicPr>
          <p:cNvPr id="25" name="Picture 24">
            <a:extLst>
              <a:ext uri="{FF2B5EF4-FFF2-40B4-BE49-F238E27FC236}">
                <a16:creationId xmlns:a16="http://schemas.microsoft.com/office/drawing/2014/main" id="{1D9B5A81-CA17-4D91-9184-CE4CD0CCB350}"/>
              </a:ext>
            </a:extLst>
          </p:cNvPr>
          <p:cNvPicPr>
            <a:picLocks noChangeAspect="1"/>
          </p:cNvPicPr>
          <p:nvPr/>
        </p:nvPicPr>
        <p:blipFill>
          <a:blip r:embed="rId6"/>
          <a:stretch>
            <a:fillRect/>
          </a:stretch>
        </p:blipFill>
        <p:spPr>
          <a:xfrm>
            <a:off x="7678446" y="3299646"/>
            <a:ext cx="493068" cy="495762"/>
          </a:xfrm>
          <a:prstGeom prst="rect">
            <a:avLst/>
          </a:prstGeom>
        </p:spPr>
      </p:pic>
      <p:pic>
        <p:nvPicPr>
          <p:cNvPr id="26" name="Picture 25">
            <a:extLst>
              <a:ext uri="{FF2B5EF4-FFF2-40B4-BE49-F238E27FC236}">
                <a16:creationId xmlns:a16="http://schemas.microsoft.com/office/drawing/2014/main" id="{4366B224-D124-451A-B24C-E04F3C239BBD}"/>
              </a:ext>
            </a:extLst>
          </p:cNvPr>
          <p:cNvPicPr>
            <a:picLocks noChangeAspect="1"/>
          </p:cNvPicPr>
          <p:nvPr/>
        </p:nvPicPr>
        <p:blipFill>
          <a:blip r:embed="rId6"/>
          <a:stretch>
            <a:fillRect/>
          </a:stretch>
        </p:blipFill>
        <p:spPr>
          <a:xfrm>
            <a:off x="6371802" y="4188819"/>
            <a:ext cx="493068" cy="495762"/>
          </a:xfrm>
          <a:prstGeom prst="rect">
            <a:avLst/>
          </a:prstGeom>
        </p:spPr>
      </p:pic>
      <p:sp>
        <p:nvSpPr>
          <p:cNvPr id="32" name="Rectangle 31">
            <a:extLst>
              <a:ext uri="{FF2B5EF4-FFF2-40B4-BE49-F238E27FC236}">
                <a16:creationId xmlns:a16="http://schemas.microsoft.com/office/drawing/2014/main" id="{673F9AE1-CE62-475C-ACBE-BFA6E9EF808F}"/>
              </a:ext>
            </a:extLst>
          </p:cNvPr>
          <p:cNvSpPr>
            <a:spLocks noChangeAspect="1"/>
          </p:cNvSpPr>
          <p:nvPr/>
        </p:nvSpPr>
        <p:spPr>
          <a:xfrm>
            <a:off x="7691646" y="5097272"/>
            <a:ext cx="4572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D825B9F-E183-45BF-BA9F-796DE394D433}"/>
                  </a:ext>
                </a:extLst>
              </p:cNvPr>
              <p:cNvSpPr txBox="1"/>
              <p:nvPr/>
            </p:nvSpPr>
            <p:spPr>
              <a:xfrm>
                <a:off x="9043627" y="4976449"/>
                <a:ext cx="3875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l-GR" i="0" smtClean="0">
                              <a:latin typeface="Cambria Math" panose="02040503050406030204" pitchFamily="18" charset="0"/>
                            </a:rPr>
                            <m:t>ψ</m:t>
                          </m:r>
                        </m:e>
                      </m:d>
                    </m:oMath>
                  </m:oMathPara>
                </a14:m>
                <a:endParaRPr lang="en-US" dirty="0"/>
              </a:p>
            </p:txBody>
          </p:sp>
        </mc:Choice>
        <mc:Fallback xmlns="">
          <p:sp>
            <p:nvSpPr>
              <p:cNvPr id="33" name="TextBox 32">
                <a:extLst>
                  <a:ext uri="{FF2B5EF4-FFF2-40B4-BE49-F238E27FC236}">
                    <a16:creationId xmlns:a16="http://schemas.microsoft.com/office/drawing/2014/main" id="{6D825B9F-E183-45BF-BA9F-796DE394D433}"/>
                  </a:ext>
                </a:extLst>
              </p:cNvPr>
              <p:cNvSpPr txBox="1">
                <a:spLocks noRot="1" noChangeAspect="1" noMove="1" noResize="1" noEditPoints="1" noAdjustHandles="1" noChangeArrowheads="1" noChangeShapeType="1" noTextEdit="1"/>
              </p:cNvSpPr>
              <p:nvPr/>
            </p:nvSpPr>
            <p:spPr>
              <a:xfrm>
                <a:off x="9043627" y="4976449"/>
                <a:ext cx="387542" cy="276999"/>
              </a:xfrm>
              <a:prstGeom prst="rect">
                <a:avLst/>
              </a:prstGeom>
              <a:blipFill>
                <a:blip r:embed="rId7"/>
                <a:stretch>
                  <a:fillRect l="-41270" t="-169565" r="-146032"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0AA437E-1AC5-4A0D-ACAE-8A5A18BB5631}"/>
                  </a:ext>
                </a:extLst>
              </p:cNvPr>
              <p:cNvSpPr txBox="1"/>
              <p:nvPr/>
            </p:nvSpPr>
            <p:spPr>
              <a:xfrm>
                <a:off x="1055376" y="4057212"/>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oMath>
                  </m:oMathPara>
                </a14:m>
                <a:endParaRPr lang="en-US" dirty="0"/>
              </a:p>
            </p:txBody>
          </p:sp>
        </mc:Choice>
        <mc:Fallback xmlns="">
          <p:sp>
            <p:nvSpPr>
              <p:cNvPr id="24" name="TextBox 23">
                <a:extLst>
                  <a:ext uri="{FF2B5EF4-FFF2-40B4-BE49-F238E27FC236}">
                    <a16:creationId xmlns:a16="http://schemas.microsoft.com/office/drawing/2014/main" id="{00AA437E-1AC5-4A0D-ACAE-8A5A18BB5631}"/>
                  </a:ext>
                </a:extLst>
              </p:cNvPr>
              <p:cNvSpPr txBox="1">
                <a:spLocks noRot="1" noChangeAspect="1" noMove="1" noResize="1" noEditPoints="1" noAdjustHandles="1" noChangeArrowheads="1" noChangeShapeType="1" noTextEdit="1"/>
              </p:cNvSpPr>
              <p:nvPr/>
            </p:nvSpPr>
            <p:spPr>
              <a:xfrm>
                <a:off x="1055376" y="4057212"/>
                <a:ext cx="349070" cy="276999"/>
              </a:xfrm>
              <a:prstGeom prst="rect">
                <a:avLst/>
              </a:prstGeom>
              <a:blipFill>
                <a:blip r:embed="rId8"/>
                <a:stretch>
                  <a:fillRect l="-56140" t="-175556" r="-161404"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3C543AF-F8D5-49BB-9457-8E997F52861A}"/>
                  </a:ext>
                </a:extLst>
              </p:cNvPr>
              <p:cNvSpPr txBox="1"/>
              <p:nvPr/>
            </p:nvSpPr>
            <p:spPr>
              <a:xfrm>
                <a:off x="1055376" y="4971040"/>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oMath>
                  </m:oMathPara>
                </a14:m>
                <a:endParaRPr lang="en-US" dirty="0"/>
              </a:p>
            </p:txBody>
          </p:sp>
        </mc:Choice>
        <mc:Fallback xmlns="">
          <p:sp>
            <p:nvSpPr>
              <p:cNvPr id="27" name="TextBox 26">
                <a:extLst>
                  <a:ext uri="{FF2B5EF4-FFF2-40B4-BE49-F238E27FC236}">
                    <a16:creationId xmlns:a16="http://schemas.microsoft.com/office/drawing/2014/main" id="{93C543AF-F8D5-49BB-9457-8E997F52861A}"/>
                  </a:ext>
                </a:extLst>
              </p:cNvPr>
              <p:cNvSpPr txBox="1">
                <a:spLocks noRot="1" noChangeAspect="1" noMove="1" noResize="1" noEditPoints="1" noAdjustHandles="1" noChangeArrowheads="1" noChangeShapeType="1" noTextEdit="1"/>
              </p:cNvSpPr>
              <p:nvPr/>
            </p:nvSpPr>
            <p:spPr>
              <a:xfrm>
                <a:off x="1055376" y="4971040"/>
                <a:ext cx="349070" cy="276999"/>
              </a:xfrm>
              <a:prstGeom prst="rect">
                <a:avLst/>
              </a:prstGeom>
              <a:blipFill>
                <a:blip r:embed="rId9"/>
                <a:stretch>
                  <a:fillRect l="-56140" t="-169565" r="-161404" b="-265217"/>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357DEEBB-F7E0-4596-980D-9B25C7C53A94}"/>
              </a:ext>
            </a:extLst>
          </p:cNvPr>
          <p:cNvSpPr>
            <a:spLocks noChangeAspect="1"/>
          </p:cNvSpPr>
          <p:nvPr/>
        </p:nvSpPr>
        <p:spPr>
          <a:xfrm>
            <a:off x="6389736" y="5097272"/>
            <a:ext cx="457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cxnSp>
        <p:nvCxnSpPr>
          <p:cNvPr id="37" name="Straight Connector 36">
            <a:extLst>
              <a:ext uri="{FF2B5EF4-FFF2-40B4-BE49-F238E27FC236}">
                <a16:creationId xmlns:a16="http://schemas.microsoft.com/office/drawing/2014/main" id="{398275EE-83D5-400E-BF19-4DB8C4DB883D}"/>
              </a:ext>
            </a:extLst>
          </p:cNvPr>
          <p:cNvCxnSpPr>
            <a:stCxn id="26" idx="2"/>
            <a:endCxn id="36" idx="0"/>
          </p:cNvCxnSpPr>
          <p:nvPr/>
        </p:nvCxnSpPr>
        <p:spPr>
          <a:xfrm>
            <a:off x="6618336" y="4684581"/>
            <a:ext cx="0" cy="412691"/>
          </a:xfrm>
          <a:prstGeom prst="line">
            <a:avLst/>
          </a:prstGeom>
          <a:ln w="9525" cap="flat" cmpd="sng" algn="ctr">
            <a:solidFill>
              <a:schemeClr val="tx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2" name="Straight Connector 41">
            <a:extLst>
              <a:ext uri="{FF2B5EF4-FFF2-40B4-BE49-F238E27FC236}">
                <a16:creationId xmlns:a16="http://schemas.microsoft.com/office/drawing/2014/main" id="{DBF6256F-1562-4FCB-A935-FD8B3AFCAC4D}"/>
              </a:ext>
            </a:extLst>
          </p:cNvPr>
          <p:cNvCxnSpPr>
            <a:stCxn id="25" idx="2"/>
            <a:endCxn id="32" idx="0"/>
          </p:cNvCxnSpPr>
          <p:nvPr/>
        </p:nvCxnSpPr>
        <p:spPr>
          <a:xfrm flipH="1">
            <a:off x="7920246" y="3795408"/>
            <a:ext cx="4734" cy="1301864"/>
          </a:xfrm>
          <a:prstGeom prst="line">
            <a:avLst/>
          </a:prstGeom>
          <a:ln w="9525" cap="flat" cmpd="sng" algn="ctr">
            <a:solidFill>
              <a:schemeClr val="tx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570B38E-C29D-4A57-B631-C930F5B1F13D}"/>
                  </a:ext>
                </a:extLst>
              </p:cNvPr>
              <p:cNvSpPr txBox="1"/>
              <p:nvPr/>
            </p:nvSpPr>
            <p:spPr>
              <a:xfrm>
                <a:off x="9615584" y="4192613"/>
                <a:ext cx="1394164"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p>
            </p:txBody>
          </p:sp>
        </mc:Choice>
        <mc:Fallback xmlns="">
          <p:sp>
            <p:nvSpPr>
              <p:cNvPr id="43" name="TextBox 42">
                <a:extLst>
                  <a:ext uri="{FF2B5EF4-FFF2-40B4-BE49-F238E27FC236}">
                    <a16:creationId xmlns:a16="http://schemas.microsoft.com/office/drawing/2014/main" id="{0570B38E-C29D-4A57-B631-C930F5B1F13D}"/>
                  </a:ext>
                </a:extLst>
              </p:cNvPr>
              <p:cNvSpPr txBox="1">
                <a:spLocks noRot="1" noChangeAspect="1" noMove="1" noResize="1" noEditPoints="1" noAdjustHandles="1" noChangeArrowheads="1" noChangeShapeType="1" noTextEdit="1"/>
              </p:cNvSpPr>
              <p:nvPr/>
            </p:nvSpPr>
            <p:spPr>
              <a:xfrm>
                <a:off x="9615584" y="4192613"/>
                <a:ext cx="1394164" cy="46192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A0E19BB-A0D4-4FA0-9100-E8E2050750F7}"/>
                  </a:ext>
                </a:extLst>
              </p:cNvPr>
              <p:cNvSpPr txBox="1"/>
              <p:nvPr/>
            </p:nvSpPr>
            <p:spPr>
              <a:xfrm>
                <a:off x="828636" y="3405129"/>
                <a:ext cx="2070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p:txBody>
          </p:sp>
        </mc:Choice>
        <mc:Fallback xmlns="">
          <p:sp>
            <p:nvSpPr>
              <p:cNvPr id="45" name="TextBox 44">
                <a:extLst>
                  <a:ext uri="{FF2B5EF4-FFF2-40B4-BE49-F238E27FC236}">
                    <a16:creationId xmlns:a16="http://schemas.microsoft.com/office/drawing/2014/main" id="{0A0E19BB-A0D4-4FA0-9100-E8E2050750F7}"/>
                  </a:ext>
                </a:extLst>
              </p:cNvPr>
              <p:cNvSpPr txBox="1">
                <a:spLocks noRot="1" noChangeAspect="1" noMove="1" noResize="1" noEditPoints="1" noAdjustHandles="1" noChangeArrowheads="1" noChangeShapeType="1" noTextEdit="1"/>
              </p:cNvSpPr>
              <p:nvPr/>
            </p:nvSpPr>
            <p:spPr>
              <a:xfrm>
                <a:off x="828636" y="3405129"/>
                <a:ext cx="207044" cy="276999"/>
              </a:xfrm>
              <a:prstGeom prst="rect">
                <a:avLst/>
              </a:prstGeom>
              <a:blipFill>
                <a:blip r:embed="rId11"/>
                <a:stretch>
                  <a:fillRect l="-26471" r="-20588" b="-11111"/>
                </a:stretch>
              </a:blipFill>
            </p:spPr>
            <p:txBody>
              <a:bodyPr/>
              <a:lstStyle/>
              <a:p>
                <a:r>
                  <a:rPr lang="en-US">
                    <a:noFill/>
                  </a:rPr>
                  <a:t> </a:t>
                </a:r>
              </a:p>
            </p:txBody>
          </p:sp>
        </mc:Fallback>
      </mc:AlternateContent>
    </p:spTree>
    <p:extLst>
      <p:ext uri="{BB962C8B-B14F-4D97-AF65-F5344CB8AC3E}">
        <p14:creationId xmlns:p14="http://schemas.microsoft.com/office/powerpoint/2010/main" val="14479310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BBA1-EA6E-4C3C-8666-D79F8EBD800F}"/>
              </a:ext>
            </a:extLst>
          </p:cNvPr>
          <p:cNvSpPr>
            <a:spLocks noGrp="1"/>
          </p:cNvSpPr>
          <p:nvPr>
            <p:ph type="title"/>
          </p:nvPr>
        </p:nvSpPr>
        <p:spPr/>
        <p:txBody>
          <a:bodyPr/>
          <a:lstStyle/>
          <a:p>
            <a:r>
              <a:rPr lang="en-US"/>
              <a:t>Sources</a:t>
            </a:r>
          </a:p>
        </p:txBody>
      </p:sp>
      <p:pic>
        <p:nvPicPr>
          <p:cNvPr id="5" name="Picture 4">
            <a:extLst>
              <a:ext uri="{FF2B5EF4-FFF2-40B4-BE49-F238E27FC236}">
                <a16:creationId xmlns:a16="http://schemas.microsoft.com/office/drawing/2014/main" id="{297ABDF4-2CA2-4926-B3D1-F60F4492ED8E}"/>
              </a:ext>
            </a:extLst>
          </p:cNvPr>
          <p:cNvPicPr>
            <a:picLocks noChangeAspect="1"/>
          </p:cNvPicPr>
          <p:nvPr/>
        </p:nvPicPr>
        <p:blipFill>
          <a:blip r:embed="rId2"/>
          <a:stretch>
            <a:fillRect/>
          </a:stretch>
        </p:blipFill>
        <p:spPr>
          <a:xfrm>
            <a:off x="4200144" y="2554045"/>
            <a:ext cx="2404872" cy="3657600"/>
          </a:xfrm>
          <a:prstGeom prst="rect">
            <a:avLst/>
          </a:prstGeom>
        </p:spPr>
      </p:pic>
      <p:pic>
        <p:nvPicPr>
          <p:cNvPr id="7" name="Picture 6">
            <a:extLst>
              <a:ext uri="{FF2B5EF4-FFF2-40B4-BE49-F238E27FC236}">
                <a16:creationId xmlns:a16="http://schemas.microsoft.com/office/drawing/2014/main" id="{DDCF9C9A-87B5-4C22-B74F-8576674FE468}"/>
              </a:ext>
            </a:extLst>
          </p:cNvPr>
          <p:cNvPicPr>
            <a:picLocks noChangeAspect="1"/>
          </p:cNvPicPr>
          <p:nvPr/>
        </p:nvPicPr>
        <p:blipFill>
          <a:blip r:embed="rId3"/>
          <a:stretch>
            <a:fillRect/>
          </a:stretch>
        </p:blipFill>
        <p:spPr>
          <a:xfrm>
            <a:off x="713232" y="2554045"/>
            <a:ext cx="2779776" cy="3657600"/>
          </a:xfrm>
          <a:prstGeom prst="rect">
            <a:avLst/>
          </a:prstGeom>
        </p:spPr>
      </p:pic>
      <p:pic>
        <p:nvPicPr>
          <p:cNvPr id="8" name="Picture 7">
            <a:extLst>
              <a:ext uri="{FF2B5EF4-FFF2-40B4-BE49-F238E27FC236}">
                <a16:creationId xmlns:a16="http://schemas.microsoft.com/office/drawing/2014/main" id="{0789F118-4AE9-4A62-BB02-0384EBA4BC16}"/>
              </a:ext>
            </a:extLst>
          </p:cNvPr>
          <p:cNvPicPr>
            <a:picLocks noChangeAspect="1"/>
          </p:cNvPicPr>
          <p:nvPr/>
        </p:nvPicPr>
        <p:blipFill>
          <a:blip r:embed="rId4"/>
          <a:stretch>
            <a:fillRect/>
          </a:stretch>
        </p:blipFill>
        <p:spPr>
          <a:xfrm>
            <a:off x="7312152" y="2554045"/>
            <a:ext cx="4314418" cy="2417367"/>
          </a:xfrm>
          <a:prstGeom prst="rect">
            <a:avLst/>
          </a:prstGeom>
        </p:spPr>
      </p:pic>
      <p:sp>
        <p:nvSpPr>
          <p:cNvPr id="9" name="TextBox 8">
            <a:extLst>
              <a:ext uri="{FF2B5EF4-FFF2-40B4-BE49-F238E27FC236}">
                <a16:creationId xmlns:a16="http://schemas.microsoft.com/office/drawing/2014/main" id="{EE62D29D-10C4-4C5B-B610-607D2DAA30AB}"/>
              </a:ext>
            </a:extLst>
          </p:cNvPr>
          <p:cNvSpPr txBox="1"/>
          <p:nvPr/>
        </p:nvSpPr>
        <p:spPr>
          <a:xfrm>
            <a:off x="7899641" y="5303520"/>
            <a:ext cx="3002280" cy="646331"/>
          </a:xfrm>
          <a:prstGeom prst="rect">
            <a:avLst/>
          </a:prstGeom>
          <a:noFill/>
        </p:spPr>
        <p:txBody>
          <a:bodyPr wrap="square" rtlCol="0">
            <a:spAutoFit/>
          </a:bodyPr>
          <a:lstStyle/>
          <a:p>
            <a:pPr algn="ctr"/>
            <a:r>
              <a:rPr lang="en-US"/>
              <a:t>Prof. Umesh </a:t>
            </a:r>
            <a:r>
              <a:rPr lang="en-US" err="1"/>
              <a:t>Vazirani</a:t>
            </a:r>
            <a:endParaRPr lang="en-US"/>
          </a:p>
          <a:p>
            <a:pPr algn="ctr"/>
            <a:r>
              <a:rPr lang="en-US"/>
              <a:t>CS191x MOOC</a:t>
            </a:r>
          </a:p>
        </p:txBody>
      </p:sp>
    </p:spTree>
    <p:extLst>
      <p:ext uri="{BB962C8B-B14F-4D97-AF65-F5344CB8AC3E}">
        <p14:creationId xmlns:p14="http://schemas.microsoft.com/office/powerpoint/2010/main" val="3108100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C47C-3A7C-42E0-AF44-1F0D69E4BB1B}"/>
              </a:ext>
            </a:extLst>
          </p:cNvPr>
          <p:cNvSpPr>
            <a:spLocks noGrp="1"/>
          </p:cNvSpPr>
          <p:nvPr>
            <p:ph type="title"/>
          </p:nvPr>
        </p:nvSpPr>
        <p:spPr/>
        <p:txBody>
          <a:bodyPr/>
          <a:lstStyle/>
          <a:p>
            <a:r>
              <a:rPr lang="en-US" dirty="0"/>
              <a:t>Further learning goals</a:t>
            </a:r>
          </a:p>
        </p:txBody>
      </p:sp>
      <p:sp>
        <p:nvSpPr>
          <p:cNvPr id="3" name="Content Placeholder 2">
            <a:extLst>
              <a:ext uri="{FF2B5EF4-FFF2-40B4-BE49-F238E27FC236}">
                <a16:creationId xmlns:a16="http://schemas.microsoft.com/office/drawing/2014/main" id="{DA3B44E1-3F6F-40A0-A3B5-8DC6CFA7A7B8}"/>
              </a:ext>
            </a:extLst>
          </p:cNvPr>
          <p:cNvSpPr>
            <a:spLocks noGrp="1"/>
          </p:cNvSpPr>
          <p:nvPr>
            <p:ph idx="1"/>
          </p:nvPr>
        </p:nvSpPr>
        <p:spPr/>
        <p:txBody>
          <a:bodyPr/>
          <a:lstStyle/>
          <a:p>
            <a:r>
              <a:rPr lang="en-US" dirty="0"/>
              <a:t>Deutsch-</a:t>
            </a:r>
            <a:r>
              <a:rPr lang="en-US" dirty="0" err="1"/>
              <a:t>Jozsa</a:t>
            </a:r>
            <a:r>
              <a:rPr lang="en-US" dirty="0"/>
              <a:t> algorithm and Simon’s periodicity problem</a:t>
            </a:r>
          </a:p>
          <a:p>
            <a:pPr lvl="1"/>
            <a:r>
              <a:rPr lang="en-US" dirty="0"/>
              <a:t>Former yields oracle separation between EQP and P, latter between BQP and BPP</a:t>
            </a:r>
          </a:p>
          <a:p>
            <a:r>
              <a:rPr lang="en-US" dirty="0"/>
              <a:t>Shor’s algorithm and Grover’s algorithm</a:t>
            </a:r>
          </a:p>
          <a:p>
            <a:r>
              <a:rPr lang="en-US" dirty="0"/>
              <a:t>Quantum cryptographic key exchange</a:t>
            </a:r>
          </a:p>
          <a:p>
            <a:r>
              <a:rPr lang="en-US" dirty="0"/>
              <a:t>How </a:t>
            </a:r>
            <a:r>
              <a:rPr lang="en-US" dirty="0" err="1"/>
              <a:t>qbits</a:t>
            </a:r>
            <a:r>
              <a:rPr lang="en-US" dirty="0"/>
              <a:t>, gates, and measurement are actually implemented</a:t>
            </a:r>
          </a:p>
          <a:p>
            <a:r>
              <a:rPr lang="en-US" dirty="0"/>
              <a:t>Quantum error correction</a:t>
            </a:r>
          </a:p>
          <a:p>
            <a:r>
              <a:rPr lang="en-US" dirty="0"/>
              <a:t>Quantum programming language design</a:t>
            </a:r>
          </a:p>
        </p:txBody>
      </p:sp>
    </p:spTree>
    <p:extLst>
      <p:ext uri="{BB962C8B-B14F-4D97-AF65-F5344CB8AC3E}">
        <p14:creationId xmlns:p14="http://schemas.microsoft.com/office/powerpoint/2010/main" val="1378066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0948-3FD7-4192-924B-BA8C4C48A24D}"/>
              </a:ext>
            </a:extLst>
          </p:cNvPr>
          <p:cNvSpPr>
            <a:spLocks noGrp="1"/>
          </p:cNvSpPr>
          <p:nvPr>
            <p:ph type="title"/>
          </p:nvPr>
        </p:nvSpPr>
        <p:spPr/>
        <p:txBody>
          <a:bodyPr/>
          <a:lstStyle/>
          <a:p>
            <a:r>
              <a:rPr lang="en-US" dirty="0"/>
              <a:t>Further reading</a:t>
            </a:r>
          </a:p>
        </p:txBody>
      </p:sp>
      <p:sp>
        <p:nvSpPr>
          <p:cNvPr id="3" name="Content Placeholder 2">
            <a:extLst>
              <a:ext uri="{FF2B5EF4-FFF2-40B4-BE49-F238E27FC236}">
                <a16:creationId xmlns:a16="http://schemas.microsoft.com/office/drawing/2014/main" id="{F0D95DA3-6BC7-420C-BA3C-8DAA710F75AB}"/>
              </a:ext>
            </a:extLst>
          </p:cNvPr>
          <p:cNvSpPr>
            <a:spLocks noGrp="1"/>
          </p:cNvSpPr>
          <p:nvPr>
            <p:ph idx="1"/>
          </p:nvPr>
        </p:nvSpPr>
        <p:spPr/>
        <p:txBody>
          <a:bodyPr>
            <a:normAutofit/>
          </a:bodyPr>
          <a:lstStyle/>
          <a:p>
            <a:r>
              <a:rPr lang="en-US" dirty="0"/>
              <a:t>Recommended textbook: </a:t>
            </a:r>
            <a:r>
              <a:rPr lang="en-US" i="1" dirty="0"/>
              <a:t>Quantum Computing for Computer Scientists</a:t>
            </a:r>
          </a:p>
          <a:p>
            <a:pPr lvl="1"/>
            <a:r>
              <a:rPr lang="en-US" dirty="0"/>
              <a:t>Others have recommended </a:t>
            </a:r>
            <a:r>
              <a:rPr lang="en-US" i="1" dirty="0"/>
              <a:t>Quantum Computing: A Gentle Introduction</a:t>
            </a:r>
          </a:p>
          <a:p>
            <a:pPr lvl="1"/>
            <a:r>
              <a:rPr lang="en-US" dirty="0"/>
              <a:t>For those with heavier math backgrounds, </a:t>
            </a:r>
            <a:r>
              <a:rPr lang="en-US" i="1" dirty="0"/>
              <a:t>Quantum Computer Science: An Introduction</a:t>
            </a:r>
          </a:p>
          <a:p>
            <a:r>
              <a:rPr lang="en-US" dirty="0"/>
              <a:t>The Microsoft Quantum Development Kit docs are nice [</a:t>
            </a:r>
            <a:r>
              <a:rPr lang="en-US" dirty="0">
                <a:hlinkClick r:id="rId3"/>
              </a:rPr>
              <a:t>link</a:t>
            </a:r>
            <a:r>
              <a:rPr lang="en-US" dirty="0"/>
              <a:t>]</a:t>
            </a:r>
          </a:p>
          <a:p>
            <a:pPr lvl="1"/>
            <a:r>
              <a:rPr lang="en-US" dirty="0"/>
              <a:t>The development kit contains a quantum computer simulator!</a:t>
            </a:r>
          </a:p>
          <a:p>
            <a:pPr lvl="1"/>
            <a:r>
              <a:rPr lang="en-US" dirty="0"/>
              <a:t>Exercise: implement the Deutsch Oracle tester in Q#</a:t>
            </a:r>
          </a:p>
          <a:p>
            <a:r>
              <a:rPr lang="en-US" dirty="0"/>
              <a:t>Some skepticism about physically-realizable quantum computers [</a:t>
            </a:r>
            <a:r>
              <a:rPr lang="en-US" dirty="0">
                <a:hlinkClick r:id="rId4"/>
              </a:rPr>
              <a:t>link</a:t>
            </a:r>
            <a:r>
              <a:rPr lang="en-US" dirty="0"/>
              <a:t>]</a:t>
            </a:r>
          </a:p>
          <a:p>
            <a:pPr lvl="1"/>
            <a:r>
              <a:rPr lang="en-US" dirty="0"/>
              <a:t>Noise might increase exponentially with the number of physical </a:t>
            </a:r>
            <a:r>
              <a:rPr lang="en-US" dirty="0" err="1"/>
              <a:t>qbits</a:t>
            </a:r>
            <a:endParaRPr lang="en-US" dirty="0"/>
          </a:p>
        </p:txBody>
      </p:sp>
    </p:spTree>
    <p:extLst>
      <p:ext uri="{BB962C8B-B14F-4D97-AF65-F5344CB8AC3E}">
        <p14:creationId xmlns:p14="http://schemas.microsoft.com/office/powerpoint/2010/main" val="3792885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8047-070A-4487-9713-F4A9E783112E}"/>
              </a:ext>
            </a:extLst>
          </p:cNvPr>
          <p:cNvSpPr>
            <a:spLocks noGrp="1"/>
          </p:cNvSpPr>
          <p:nvPr>
            <p:ph type="title"/>
          </p:nvPr>
        </p:nvSpPr>
        <p:spPr/>
        <p:txBody>
          <a:bodyPr/>
          <a:lstStyle/>
          <a:p>
            <a:r>
              <a:rPr lang="en-US" dirty="0"/>
              <a:t>Appendices</a:t>
            </a:r>
          </a:p>
        </p:txBody>
      </p:sp>
      <p:sp>
        <p:nvSpPr>
          <p:cNvPr id="3" name="Content Placeholder 2">
            <a:extLst>
              <a:ext uri="{FF2B5EF4-FFF2-40B4-BE49-F238E27FC236}">
                <a16:creationId xmlns:a16="http://schemas.microsoft.com/office/drawing/2014/main" id="{31C9B9FD-5FBF-4867-A08A-193BE64AC79C}"/>
              </a:ext>
            </a:extLst>
          </p:cNvPr>
          <p:cNvSpPr>
            <a:spLocks noGrp="1"/>
          </p:cNvSpPr>
          <p:nvPr>
            <p:ph idx="1"/>
          </p:nvPr>
        </p:nvSpPr>
        <p:spPr/>
        <p:txBody>
          <a:bodyPr/>
          <a:lstStyle/>
          <a:p>
            <a:r>
              <a:rPr lang="en-US" dirty="0"/>
              <a:t>Mathematical definition of superposition</a:t>
            </a:r>
          </a:p>
          <a:p>
            <a:r>
              <a:rPr lang="en-US" dirty="0"/>
              <a:t>Single-bit operations on multi-bit states</a:t>
            </a:r>
          </a:p>
          <a:p>
            <a:r>
              <a:rPr lang="en-US" dirty="0"/>
              <a:t>Quantum teleportation math</a:t>
            </a:r>
          </a:p>
        </p:txBody>
      </p:sp>
    </p:spTree>
    <p:extLst>
      <p:ext uri="{BB962C8B-B14F-4D97-AF65-F5344CB8AC3E}">
        <p14:creationId xmlns:p14="http://schemas.microsoft.com/office/powerpoint/2010/main" val="304077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1D31-0CD2-4F8E-BCB4-C13C3FB5D47F}"/>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7204DFF-BCC8-41FE-8EEA-D9E28638CC8F}"/>
              </a:ext>
            </a:extLst>
          </p:cNvPr>
          <p:cNvSpPr>
            <a:spLocks noGrp="1"/>
          </p:cNvSpPr>
          <p:nvPr>
            <p:ph idx="1"/>
          </p:nvPr>
        </p:nvSpPr>
        <p:spPr/>
        <p:txBody>
          <a:bodyPr/>
          <a:lstStyle/>
          <a:p>
            <a:r>
              <a:rPr lang="en-US" dirty="0"/>
              <a:t>Representing computation with basic linear algebra (vectors and matrices)</a:t>
            </a:r>
          </a:p>
          <a:p>
            <a:r>
              <a:rPr lang="en-US" dirty="0" err="1"/>
              <a:t>Qbits</a:t>
            </a:r>
            <a:r>
              <a:rPr lang="en-US" dirty="0"/>
              <a:t>, superposition, and quantum logic gates</a:t>
            </a:r>
          </a:p>
          <a:p>
            <a:r>
              <a:rPr lang="en-US" dirty="0"/>
              <a:t>The simplest problem where a quantum computer beats a classical computer</a:t>
            </a:r>
          </a:p>
          <a:p>
            <a:r>
              <a:rPr lang="en-US" dirty="0"/>
              <a:t>Bonus topics: quantum entanglement and teleportation</a:t>
            </a:r>
          </a:p>
        </p:txBody>
      </p:sp>
    </p:spTree>
    <p:extLst>
      <p:ext uri="{BB962C8B-B14F-4D97-AF65-F5344CB8AC3E}">
        <p14:creationId xmlns:p14="http://schemas.microsoft.com/office/powerpoint/2010/main" val="5232988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91A77-D517-4B62-A6EC-D38A77BCEBF8}"/>
              </a:ext>
            </a:extLst>
          </p:cNvPr>
          <p:cNvSpPr>
            <a:spLocks noGrp="1"/>
          </p:cNvSpPr>
          <p:nvPr>
            <p:ph type="title"/>
          </p:nvPr>
        </p:nvSpPr>
        <p:spPr/>
        <p:txBody>
          <a:bodyPr/>
          <a:lstStyle/>
          <a:p>
            <a:r>
              <a:rPr lang="en-US" dirty="0"/>
              <a:t>Superposition as linear combination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C6785C-2D93-4A55-AAC7-4E057178E0FC}"/>
                  </a:ext>
                </a:extLst>
              </p:cNvPr>
              <p:cNvSpPr>
                <a:spLocks noGrp="1"/>
              </p:cNvSpPr>
              <p:nvPr>
                <p:ph idx="1"/>
              </p:nvPr>
            </p:nvSpPr>
            <p:spPr>
              <a:xfrm>
                <a:off x="827424" y="2473747"/>
                <a:ext cx="10554574" cy="1694393"/>
              </a:xfrm>
            </p:spPr>
            <p:txBody>
              <a:bodyPr/>
              <a:lstStyle/>
              <a:p>
                <a:r>
                  <a:rPr lang="en-US" dirty="0"/>
                  <a:t>When a </a:t>
                </a:r>
                <a:r>
                  <a:rPr lang="en-US" dirty="0" err="1"/>
                  <a:t>qbit</a:t>
                </a:r>
                <a:r>
                  <a:rPr lang="en-US" dirty="0"/>
                  <a:t> is not in state </a:t>
                </a:r>
                <a14:m>
                  <m:oMath xmlns:m="http://schemas.openxmlformats.org/officeDocument/2006/math">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m:t>
                        </m:r>
                      </m:e>
                    </m:d>
                  </m:oMath>
                </a14:m>
                <a:r>
                  <a:rPr lang="en-US" dirty="0"/>
                  <a:t> or </a:t>
                </a:r>
                <a14:m>
                  <m:oMath xmlns:m="http://schemas.openxmlformats.org/officeDocument/2006/math">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oMath>
                </a14:m>
                <a:r>
                  <a:rPr lang="en-US" dirty="0"/>
                  <a:t>, we say it is in </a:t>
                </a:r>
                <a:r>
                  <a:rPr lang="en-US" b="1" dirty="0"/>
                  <a:t>superposition</a:t>
                </a:r>
                <a:r>
                  <a:rPr lang="en-US" dirty="0"/>
                  <a:t> of </a:t>
                </a:r>
                <a14:m>
                  <m:oMath xmlns:m="http://schemas.openxmlformats.org/officeDocument/2006/math">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m:t>
                        </m:r>
                      </m:e>
                    </m:d>
                  </m:oMath>
                </a14:m>
                <a:r>
                  <a:rPr lang="en-US" dirty="0"/>
                  <a:t> and </a:t>
                </a:r>
                <a14:m>
                  <m:oMath xmlns:m="http://schemas.openxmlformats.org/officeDocument/2006/math">
                    <m:r>
                      <a:rPr lang="en-US">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m:t>
                        </m:r>
                      </m:e>
                    </m:d>
                  </m:oMath>
                </a14:m>
                <a:endParaRPr lang="en-US" dirty="0"/>
              </a:p>
              <a:p>
                <a14:m>
                  <m:oMath xmlns:m="http://schemas.openxmlformats.org/officeDocument/2006/math">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m:t>
                        </m:r>
                      </m:e>
                    </m:d>
                  </m:oMath>
                </a14:m>
                <a:r>
                  <a:rPr lang="en-US" dirty="0"/>
                  <a:t> and </a:t>
                </a:r>
                <a14:m>
                  <m:oMath xmlns:m="http://schemas.openxmlformats.org/officeDocument/2006/math">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oMath>
                </a14:m>
                <a:r>
                  <a:rPr lang="en-US" dirty="0"/>
                  <a:t> are </a:t>
                </a:r>
                <a:r>
                  <a:rPr lang="en-US" b="1" dirty="0"/>
                  <a:t>basis vectors</a:t>
                </a:r>
                <a:endParaRPr lang="en-US" dirty="0"/>
              </a:p>
              <a:p>
                <a:r>
                  <a:rPr lang="en-US" dirty="0"/>
                  <a:t>Superposition means </a:t>
                </a:r>
                <a:r>
                  <a:rPr lang="en-US" b="1" dirty="0"/>
                  <a:t>linear combination</a:t>
                </a:r>
                <a:r>
                  <a:rPr lang="en-US" dirty="0"/>
                  <a:t> of some basis vectors</a:t>
                </a:r>
                <a:endParaRPr lang="en-US" b="1" dirty="0"/>
              </a:p>
            </p:txBody>
          </p:sp>
        </mc:Choice>
        <mc:Fallback xmlns="">
          <p:sp>
            <p:nvSpPr>
              <p:cNvPr id="3" name="Content Placeholder 2">
                <a:extLst>
                  <a:ext uri="{FF2B5EF4-FFF2-40B4-BE49-F238E27FC236}">
                    <a16:creationId xmlns:a16="http://schemas.microsoft.com/office/drawing/2014/main" id="{DFC6785C-2D93-4A55-AAC7-4E057178E0FC}"/>
                  </a:ext>
                </a:extLst>
              </p:cNvPr>
              <p:cNvSpPr>
                <a:spLocks noGrp="1" noRot="1" noChangeAspect="1" noMove="1" noResize="1" noEditPoints="1" noAdjustHandles="1" noChangeArrowheads="1" noChangeShapeType="1" noTextEdit="1"/>
              </p:cNvSpPr>
              <p:nvPr>
                <p:ph idx="1"/>
              </p:nvPr>
            </p:nvSpPr>
            <p:spPr>
              <a:xfrm>
                <a:off x="827424" y="2473747"/>
                <a:ext cx="10554574" cy="1694393"/>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C5A419B-FAF7-4B8B-B46D-D4744770C58A}"/>
                  </a:ext>
                </a:extLst>
              </p:cNvPr>
              <p:cNvSpPr/>
              <p:nvPr/>
            </p:nvSpPr>
            <p:spPr>
              <a:xfrm>
                <a:off x="3553912" y="4764748"/>
                <a:ext cx="380924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r>
                        <a:rPr lang="en-US" b="0" i="1" smtClean="0">
                          <a:latin typeface="Cambria Math" panose="02040503050406030204" pitchFamily="18" charset="0"/>
                        </a:rPr>
                        <m:t>𝑎</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0</m:t>
                              </m:r>
                            </m:den>
                          </m:f>
                        </m:e>
                      </m:d>
                      <m:r>
                        <a:rPr lang="en-US" b="0" i="1" smtClean="0">
                          <a:latin typeface="Cambria Math" panose="02040503050406030204" pitchFamily="18" charset="0"/>
                        </a:rPr>
                        <m:t>+</m:t>
                      </m:r>
                      <m:r>
                        <a:rPr lang="en-US" b="0" i="1" smtClean="0">
                          <a:latin typeface="Cambria Math" panose="02040503050406030204" pitchFamily="18" charset="0"/>
                        </a:rPr>
                        <m:t>𝑏</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r>
                        <a:rPr lang="en-US" b="0" i="1" smtClean="0">
                          <a:latin typeface="Cambria Math" panose="02040503050406030204" pitchFamily="18" charset="0"/>
                        </a:rPr>
                        <m:t>=</m:t>
                      </m:r>
                      <m:r>
                        <a:rPr lang="en-US" b="0" i="1" smtClean="0">
                          <a:latin typeface="Cambria Math" panose="02040503050406030204" pitchFamily="18" charset="0"/>
                        </a:rPr>
                        <m:t>𝑎</m:t>
                      </m:r>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𝑏</m:t>
                      </m:r>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1</m:t>
                          </m:r>
                        </m:e>
                      </m:d>
                    </m:oMath>
                  </m:oMathPara>
                </a14:m>
                <a:endParaRPr lang="en-US" dirty="0"/>
              </a:p>
            </p:txBody>
          </p:sp>
        </mc:Choice>
        <mc:Fallback xmlns="">
          <p:sp>
            <p:nvSpPr>
              <p:cNvPr id="5" name="Rectangle 4">
                <a:extLst>
                  <a:ext uri="{FF2B5EF4-FFF2-40B4-BE49-F238E27FC236}">
                    <a16:creationId xmlns:a16="http://schemas.microsoft.com/office/drawing/2014/main" id="{FC5A419B-FAF7-4B8B-B46D-D4744770C58A}"/>
                  </a:ext>
                </a:extLst>
              </p:cNvPr>
              <p:cNvSpPr>
                <a:spLocks noRot="1" noChangeAspect="1" noMove="1" noResize="1" noEditPoints="1" noAdjustHandles="1" noChangeArrowheads="1" noChangeShapeType="1" noTextEdit="1"/>
              </p:cNvSpPr>
              <p:nvPr/>
            </p:nvSpPr>
            <p:spPr>
              <a:xfrm>
                <a:off x="3553912" y="4764748"/>
                <a:ext cx="3809248" cy="71468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44011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3678-DA11-4908-B37D-2AD475781C4D}"/>
              </a:ext>
            </a:extLst>
          </p:cNvPr>
          <p:cNvSpPr>
            <a:spLocks noGrp="1"/>
          </p:cNvSpPr>
          <p:nvPr>
            <p:ph type="title"/>
          </p:nvPr>
        </p:nvSpPr>
        <p:spPr/>
        <p:txBody>
          <a:bodyPr/>
          <a:lstStyle/>
          <a:p>
            <a:r>
              <a:rPr lang="en-US" dirty="0"/>
              <a:t>Review: matrix multiplication associativity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54CC1B-9BCA-4525-9A22-B4F77860E6A8}"/>
                  </a:ext>
                </a:extLst>
              </p:cNvPr>
              <p:cNvSpPr txBox="1"/>
              <p:nvPr/>
            </p:nvSpPr>
            <p:spPr>
              <a:xfrm>
                <a:off x="810000" y="2730356"/>
                <a:ext cx="4771819" cy="2827056"/>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𝐴𝐵</m:t>
                          </m:r>
                        </m:e>
                      </m:d>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𝐵𝑥</m:t>
                      </m:r>
                      <m:r>
                        <a:rPr lang="en-US" b="0" i="1" smtClean="0">
                          <a:latin typeface="Cambria Math" panose="02040503050406030204" pitchFamily="18" charset="0"/>
                        </a:rPr>
                        <m:t>)</m:t>
                      </m:r>
                    </m:oMath>
                  </m:oMathPara>
                </a14:m>
                <a:endParaRPr lang="en-US" i="1" dirty="0">
                  <a:latin typeface="Cambria Math" panose="02040503050406030204" pitchFamily="18" charset="0"/>
                </a:endParaRPr>
              </a:p>
              <a:p>
                <a:endParaRPr lang="en-US" i="1" dirty="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d>
                        <m:dPr>
                          <m:ctrlPr>
                            <a:rPr lang="en-US" i="1" smtClean="0">
                              <a:latin typeface="Cambria Math" panose="02040503050406030204" pitchFamily="18" charset="0"/>
                            </a:rPr>
                          </m:ctrlPr>
                        </m:dPr>
                        <m:e>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mr>
                              </m:m>
                            </m:e>
                          </m:d>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mr>
                              </m:m>
                            </m:e>
                          </m:d>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mr>
                          </m:m>
                        </m:e>
                      </m:d>
                      <m:d>
                        <m:dPr>
                          <m:ctrlPr>
                            <a:rPr lang="en-US" i="1" smtClean="0">
                              <a:latin typeface="Cambria Math" panose="02040503050406030204" pitchFamily="18" charset="0"/>
                            </a:rPr>
                          </m:ctrlPr>
                        </m:dPr>
                        <m:e>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mr>
                              </m:m>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e>
                      </m:d>
                    </m:oMath>
                  </m:oMathPara>
                </a14:m>
                <a:endParaRPr lang="en-US" dirty="0"/>
              </a:p>
              <a:p>
                <a:endParaRPr lang="en-US" dirty="0"/>
              </a:p>
              <a:p>
                <a:pPr/>
                <a14:m>
                  <m:oMathPara xmlns:m="http://schemas.openxmlformats.org/officeDocument/2006/math">
                    <m:oMathParaPr>
                      <m:jc m:val="center"/>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mr>
                          </m:m>
                        </m:e>
                      </m:d>
                      <m:d>
                        <m:dPr>
                          <m:ctrlPr>
                            <a:rPr lang="en-US" i="1">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𝑎</m:t>
                              </m:r>
                            </m:den>
                          </m:f>
                        </m:e>
                      </m:d>
                    </m:oMath>
                  </m:oMathPara>
                </a14:m>
                <a:endParaRPr lang="en-US" dirty="0"/>
              </a:p>
              <a:p>
                <a:endParaRPr lang="en-US" dirty="0"/>
              </a:p>
              <a:p>
                <a:pPr/>
                <a14:m>
                  <m:oMathPara xmlns:m="http://schemas.openxmlformats.org/officeDocument/2006/math">
                    <m:oMathParaPr>
                      <m:jc m:val="center"/>
                    </m:oMathParaPr>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oMath>
                  </m:oMathPara>
                </a14:m>
                <a:endParaRPr lang="en-US" dirty="0"/>
              </a:p>
            </p:txBody>
          </p:sp>
        </mc:Choice>
        <mc:Fallback xmlns="">
          <p:sp>
            <p:nvSpPr>
              <p:cNvPr id="4" name="TextBox 3">
                <a:extLst>
                  <a:ext uri="{FF2B5EF4-FFF2-40B4-BE49-F238E27FC236}">
                    <a16:creationId xmlns:a16="http://schemas.microsoft.com/office/drawing/2014/main" id="{9854CC1B-9BCA-4525-9A22-B4F77860E6A8}"/>
                  </a:ext>
                </a:extLst>
              </p:cNvPr>
              <p:cNvSpPr txBox="1">
                <a:spLocks noRot="1" noChangeAspect="1" noMove="1" noResize="1" noEditPoints="1" noAdjustHandles="1" noChangeArrowheads="1" noChangeShapeType="1" noTextEdit="1"/>
              </p:cNvSpPr>
              <p:nvPr/>
            </p:nvSpPr>
            <p:spPr>
              <a:xfrm>
                <a:off x="810000" y="2730356"/>
                <a:ext cx="4771819" cy="2827056"/>
              </a:xfrm>
              <a:prstGeom prst="rect">
                <a:avLst/>
              </a:prstGeom>
              <a:blipFill>
                <a:blip r:embed="rId3"/>
                <a:stretch>
                  <a:fillRect/>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BB5ECF46-5243-4F24-8D7A-EBEF4452513F}"/>
              </a:ext>
            </a:extLst>
          </p:cNvPr>
          <p:cNvCxnSpPr>
            <a:cxnSpLocks/>
          </p:cNvCxnSpPr>
          <p:nvPr/>
        </p:nvCxnSpPr>
        <p:spPr>
          <a:xfrm>
            <a:off x="6096000" y="2348975"/>
            <a:ext cx="0" cy="352019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526DC2-4EF1-4B14-BB11-6E99166A32DD}"/>
              </a:ext>
            </a:extLst>
          </p:cNvPr>
          <p:cNvSpPr txBox="1"/>
          <p:nvPr/>
        </p:nvSpPr>
        <p:spPr>
          <a:xfrm>
            <a:off x="802488" y="5869172"/>
            <a:ext cx="9558661" cy="646331"/>
          </a:xfrm>
          <a:prstGeom prst="rect">
            <a:avLst/>
          </a:prstGeom>
          <a:noFill/>
        </p:spPr>
        <p:txBody>
          <a:bodyPr wrap="square" rtlCol="0">
            <a:spAutoFit/>
          </a:bodyPr>
          <a:lstStyle/>
          <a:p>
            <a:r>
              <a:rPr lang="en-US" dirty="0"/>
              <a:t>You only have to care about the </a:t>
            </a:r>
            <a:r>
              <a:rPr lang="en-US" i="1" dirty="0"/>
              <a:t>cumulative effect</a:t>
            </a:r>
            <a:r>
              <a:rPr lang="en-US" dirty="0"/>
              <a:t> of a series of gates; the specific sequence changes nothing.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AFADF86-B977-47BD-BB73-C5A463594DD5}"/>
                  </a:ext>
                </a:extLst>
              </p:cNvPr>
              <p:cNvSpPr txBox="1"/>
              <p:nvPr/>
            </p:nvSpPr>
            <p:spPr>
              <a:xfrm>
                <a:off x="6610182" y="2725842"/>
                <a:ext cx="5247527" cy="2766463"/>
              </a:xfrm>
              <a:prstGeom prst="rect">
                <a:avLst/>
              </a:prstGeom>
              <a:noFill/>
            </p:spPr>
            <p:txBody>
              <a:bodyPr wrap="none" lIns="0" tIns="0" rIns="0" bIns="0" rtlCol="0">
                <a:spAutoFit/>
              </a:bodyPr>
              <a:lstStyle/>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𝐻𝑋𝐻</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𝑍𝑥</m:t>
                      </m:r>
                    </m:oMath>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mr>
                              </m:m>
                            </m:e>
                          </m:d>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mr>
                              </m:m>
                            </m:e>
                          </m:d>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mr>
                              </m:m>
                            </m:e>
                          </m:d>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i="1" smtClean="0">
                                  <a:latin typeface="Cambria Math" panose="02040503050406030204" pitchFamily="18" charset="0"/>
                                  <a:ea typeface="Cambria Math" panose="02040503050406030204" pitchFamily="18" charset="0"/>
                                </a:rPr>
                                <m:t>𝛽</m:t>
                              </m:r>
                            </m:den>
                          </m:f>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m:t>
                                </m:r>
                                <m:r>
                                  <a:rPr lang="en-US" i="1">
                                    <a:latin typeface="Cambria Math" panose="02040503050406030204" pitchFamily="18" charset="0"/>
                                  </a:rPr>
                                  <m:t>1</m:t>
                                </m:r>
                              </m:e>
                            </m:mr>
                          </m:m>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𝛽</m:t>
                              </m:r>
                            </m:den>
                          </m:f>
                        </m:e>
                      </m:d>
                    </m:oMath>
                    <m:oMath xmlns:m="http://schemas.openxmlformats.org/officeDocument/2006/math">
                      <m:d>
                        <m:dPr>
                          <m:ctrlPr>
                            <a:rPr lang="en-US"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−1</m:t>
                                    </m:r>
                                  </m:e>
                                </m:mr>
                              </m:m>
                            </m:e>
                          </m:d>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m:t>
                                    </m:r>
                                    <m:r>
                                      <a:rPr lang="en-US" i="1">
                                        <a:latin typeface="Cambria Math" panose="02040503050406030204" pitchFamily="18" charset="0"/>
                                      </a:rPr>
                                      <m:t>1</m:t>
                                    </m:r>
                                  </m:e>
                                </m:mr>
                                <m:mr>
                                  <m:e>
                                    <m:r>
                                      <a:rPr lang="en-US" i="1">
                                        <a:latin typeface="Cambria Math" panose="02040503050406030204" pitchFamily="18" charset="0"/>
                                      </a:rPr>
                                      <m:t>1</m:t>
                                    </m:r>
                                  </m:e>
                                  <m:e>
                                    <m:r>
                                      <a:rPr lang="en-US" b="0" i="1" smtClean="0">
                                        <a:latin typeface="Cambria Math" panose="02040503050406030204" pitchFamily="18" charset="0"/>
                                      </a:rPr>
                                      <m:t>1</m:t>
                                    </m:r>
                                  </m:e>
                                </m:mr>
                              </m:m>
                            </m:e>
                          </m:d>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𝛽</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den>
                          </m:f>
                        </m:e>
                      </m:d>
                    </m:oMath>
                    <m:oMath xmlns:m="http://schemas.openxmlformats.org/officeDocument/2006/math">
                      <m:d>
                        <m:dPr>
                          <m:ctrlPr>
                            <a:rPr lang="en-US" i="1" smtClean="0">
                              <a:latin typeface="Cambria Math" panose="02040503050406030204" pitchFamily="18" charset="0"/>
                              <a:ea typeface="Cambria Math" panose="02040503050406030204" pitchFamily="18" charset="0"/>
                            </a:rPr>
                          </m:ctrlPr>
                        </m:dP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
                        </m:e>
                      </m:d>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𝛽</m:t>
                              </m:r>
                            </m:den>
                          </m:f>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den>
                          </m:f>
                        </m:e>
                      </m:d>
                    </m:oMath>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den>
                          </m:f>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den>
                          </m:f>
                        </m:e>
                      </m:d>
                    </m:oMath>
                  </m:oMathPara>
                </a14:m>
                <a:br>
                  <a:rPr lang="en-US" dirty="0">
                    <a:ea typeface="Cambria Math" panose="02040503050406030204" pitchFamily="18" charset="0"/>
                  </a:rPr>
                </a:br>
                <a:endParaRPr lang="en-US" dirty="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5AFADF86-B977-47BD-BB73-C5A463594DD5}"/>
                  </a:ext>
                </a:extLst>
              </p:cNvPr>
              <p:cNvSpPr txBox="1">
                <a:spLocks noRot="1" noChangeAspect="1" noMove="1" noResize="1" noEditPoints="1" noAdjustHandles="1" noChangeArrowheads="1" noChangeShapeType="1" noTextEdit="1"/>
              </p:cNvSpPr>
              <p:nvPr/>
            </p:nvSpPr>
            <p:spPr>
              <a:xfrm>
                <a:off x="6610182" y="2725842"/>
                <a:ext cx="5247527" cy="276646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9684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0F8E-1098-4325-9158-13B5A2320D63}"/>
              </a:ext>
            </a:extLst>
          </p:cNvPr>
          <p:cNvSpPr>
            <a:spLocks noGrp="1"/>
          </p:cNvSpPr>
          <p:nvPr>
            <p:ph type="title"/>
          </p:nvPr>
        </p:nvSpPr>
        <p:spPr/>
        <p:txBody>
          <a:bodyPr/>
          <a:lstStyle/>
          <a:p>
            <a:r>
              <a:rPr lang="en-US" dirty="0"/>
              <a:t>Review: tensor product of matrices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4769C0-D31E-4EE3-B1DE-1F363FFF3BD6}"/>
                  </a:ext>
                </a:extLst>
              </p:cNvPr>
              <p:cNvSpPr>
                <a:spLocks noGrp="1"/>
              </p:cNvSpPr>
              <p:nvPr>
                <p:ph idx="1"/>
              </p:nvPr>
            </p:nvSpPr>
            <p:spPr>
              <a:xfrm>
                <a:off x="810000" y="2844856"/>
                <a:ext cx="7515162" cy="1964702"/>
              </a:xfrm>
            </p:spPr>
            <p:txBody>
              <a:bodyPr/>
              <a:lstStyle/>
              <a:p>
                <a:pPr marL="0" indent="0">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𝑎</m:t>
                                </m:r>
                              </m:e>
                              <m:e>
                                <m:r>
                                  <a:rPr lang="en-US" b="0" i="1" smtClean="0">
                                    <a:latin typeface="Cambria Math" panose="02040503050406030204" pitchFamily="18" charset="0"/>
                                  </a:rPr>
                                  <m:t>𝑏</m:t>
                                </m:r>
                              </m:e>
                            </m:mr>
                            <m:mr>
                              <m:e>
                                <m:r>
                                  <a:rPr lang="en-US" b="0" i="1" smtClean="0">
                                    <a:latin typeface="Cambria Math" panose="02040503050406030204" pitchFamily="18" charset="0"/>
                                  </a:rPr>
                                  <m:t>𝑐</m:t>
                                </m:r>
                              </m:e>
                              <m:e>
                                <m:r>
                                  <a:rPr lang="en-US" b="0" i="1" smtClean="0">
                                    <a:latin typeface="Cambria Math" panose="02040503050406030204" pitchFamily="18" charset="0"/>
                                  </a:rPr>
                                  <m:t>𝑑</m:t>
                                </m:r>
                              </m:e>
                            </m:mr>
                          </m:m>
                        </m:e>
                      </m:d>
                      <m:r>
                        <a:rPr lang="en-US" i="1">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𝑤</m:t>
                                </m:r>
                              </m:e>
                              <m:e>
                                <m:r>
                                  <a:rPr lang="en-US" b="0" i="1" smtClean="0">
                                    <a:latin typeface="Cambria Math" panose="02040503050406030204" pitchFamily="18" charset="0"/>
                                    <a:ea typeface="Cambria Math" panose="02040503050406030204" pitchFamily="18" charset="0"/>
                                  </a:rPr>
                                  <m:t>𝑥</m:t>
                                </m:r>
                              </m:e>
                            </m:mr>
                            <m:mr>
                              <m:e>
                                <m:r>
                                  <a:rPr lang="en-US" b="0" i="1" smtClean="0">
                                    <a:latin typeface="Cambria Math" panose="02040503050406030204" pitchFamily="18" charset="0"/>
                                    <a:ea typeface="Cambria Math" panose="02040503050406030204" pitchFamily="18" charset="0"/>
                                  </a:rPr>
                                  <m:t>𝑦</m:t>
                                </m:r>
                              </m:e>
                              <m:e>
                                <m:r>
                                  <a:rPr lang="en-US" b="0" i="1" smtClean="0">
                                    <a:latin typeface="Cambria Math" panose="02040503050406030204" pitchFamily="18" charset="0"/>
                                    <a:ea typeface="Cambria Math" panose="02040503050406030204" pitchFamily="18" charset="0"/>
                                  </a:rPr>
                                  <m:t>𝑧</m:t>
                                </m:r>
                              </m:e>
                            </m:mr>
                          </m:m>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𝑎</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𝑤</m:t>
                                          </m:r>
                                        </m:e>
                                        <m:e>
                                          <m:r>
                                            <a:rPr lang="en-US" b="0" i="1" smtClean="0">
                                              <a:latin typeface="Cambria Math" panose="02040503050406030204" pitchFamily="18" charset="0"/>
                                              <a:ea typeface="Cambria Math" panose="02040503050406030204" pitchFamily="18" charset="0"/>
                                            </a:rPr>
                                            <m:t>𝑥</m:t>
                                          </m:r>
                                        </m:e>
                                      </m:mr>
                                      <m:mr>
                                        <m:e>
                                          <m:r>
                                            <a:rPr lang="en-US" b="0" i="1" smtClean="0">
                                              <a:latin typeface="Cambria Math" panose="02040503050406030204" pitchFamily="18" charset="0"/>
                                              <a:ea typeface="Cambria Math" panose="02040503050406030204" pitchFamily="18" charset="0"/>
                                            </a:rPr>
                                            <m:t>𝑦</m:t>
                                          </m:r>
                                        </m:e>
                                        <m:e>
                                          <m:r>
                                            <a:rPr lang="en-US" b="0" i="1" smtClean="0">
                                              <a:latin typeface="Cambria Math" panose="02040503050406030204" pitchFamily="18" charset="0"/>
                                              <a:ea typeface="Cambria Math" panose="02040503050406030204" pitchFamily="18" charset="0"/>
                                            </a:rPr>
                                            <m:t>𝑧</m:t>
                                          </m:r>
                                        </m:e>
                                      </m:mr>
                                    </m:m>
                                  </m:e>
                                </m:d>
                              </m:e>
                              <m:e>
                                <m:r>
                                  <a:rPr lang="en-US" b="0" i="1" smtClean="0">
                                    <a:latin typeface="Cambria Math" panose="02040503050406030204" pitchFamily="18" charset="0"/>
                                    <a:ea typeface="Cambria Math" panose="02040503050406030204" pitchFamily="18" charset="0"/>
                                  </a:rPr>
                                  <m:t>𝑏</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𝑤</m:t>
                                          </m:r>
                                        </m:e>
                                        <m:e>
                                          <m:r>
                                            <a:rPr lang="en-US" b="0" i="1" smtClean="0">
                                              <a:latin typeface="Cambria Math" panose="02040503050406030204" pitchFamily="18" charset="0"/>
                                              <a:ea typeface="Cambria Math" panose="02040503050406030204" pitchFamily="18" charset="0"/>
                                            </a:rPr>
                                            <m:t>𝑥</m:t>
                                          </m:r>
                                        </m:e>
                                      </m:mr>
                                      <m:mr>
                                        <m:e>
                                          <m:r>
                                            <a:rPr lang="en-US" b="0" i="1" smtClean="0">
                                              <a:latin typeface="Cambria Math" panose="02040503050406030204" pitchFamily="18" charset="0"/>
                                              <a:ea typeface="Cambria Math" panose="02040503050406030204" pitchFamily="18" charset="0"/>
                                            </a:rPr>
                                            <m:t>𝑦</m:t>
                                          </m:r>
                                        </m:e>
                                        <m:e>
                                          <m:r>
                                            <a:rPr lang="en-US" b="0" i="1" smtClean="0">
                                              <a:latin typeface="Cambria Math" panose="02040503050406030204" pitchFamily="18" charset="0"/>
                                              <a:ea typeface="Cambria Math" panose="02040503050406030204" pitchFamily="18" charset="0"/>
                                            </a:rPr>
                                            <m:t>𝑧</m:t>
                                          </m:r>
                                        </m:e>
                                      </m:mr>
                                    </m:m>
                                  </m:e>
                                </m:d>
                              </m:e>
                            </m:mr>
                            <m:mr>
                              <m:e>
                                <m:r>
                                  <a:rPr lang="en-US" b="0" i="1" smtClean="0">
                                    <a:latin typeface="Cambria Math" panose="02040503050406030204" pitchFamily="18" charset="0"/>
                                    <a:ea typeface="Cambria Math" panose="02040503050406030204" pitchFamily="18" charset="0"/>
                                  </a:rPr>
                                  <m:t>𝑐</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𝑤</m:t>
                                          </m:r>
                                        </m:e>
                                        <m:e>
                                          <m:r>
                                            <a:rPr lang="en-US" b="0" i="1" smtClean="0">
                                              <a:latin typeface="Cambria Math" panose="02040503050406030204" pitchFamily="18" charset="0"/>
                                              <a:ea typeface="Cambria Math" panose="02040503050406030204" pitchFamily="18" charset="0"/>
                                            </a:rPr>
                                            <m:t>𝑥</m:t>
                                          </m:r>
                                        </m:e>
                                      </m:mr>
                                      <m:mr>
                                        <m:e>
                                          <m:r>
                                            <a:rPr lang="en-US" b="0" i="1" smtClean="0">
                                              <a:latin typeface="Cambria Math" panose="02040503050406030204" pitchFamily="18" charset="0"/>
                                              <a:ea typeface="Cambria Math" panose="02040503050406030204" pitchFamily="18" charset="0"/>
                                            </a:rPr>
                                            <m:t>𝑦</m:t>
                                          </m:r>
                                        </m:e>
                                        <m:e>
                                          <m:r>
                                            <a:rPr lang="en-US" b="0" i="1" smtClean="0">
                                              <a:latin typeface="Cambria Math" panose="02040503050406030204" pitchFamily="18" charset="0"/>
                                              <a:ea typeface="Cambria Math" panose="02040503050406030204" pitchFamily="18" charset="0"/>
                                            </a:rPr>
                                            <m:t>𝑧</m:t>
                                          </m:r>
                                        </m:e>
                                      </m:mr>
                                    </m:m>
                                  </m:e>
                                </m:d>
                              </m:e>
                              <m:e>
                                <m:r>
                                  <a:rPr lang="en-US" b="0" i="1" smtClean="0">
                                    <a:latin typeface="Cambria Math" panose="02040503050406030204" pitchFamily="18" charset="0"/>
                                    <a:ea typeface="Cambria Math" panose="02040503050406030204" pitchFamily="18" charset="0"/>
                                  </a:rPr>
                                  <m:t>𝑑</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𝑤</m:t>
                                          </m:r>
                                        </m:e>
                                        <m:e>
                                          <m:r>
                                            <a:rPr lang="en-US" b="0" i="1" smtClean="0">
                                              <a:latin typeface="Cambria Math" panose="02040503050406030204" pitchFamily="18" charset="0"/>
                                              <a:ea typeface="Cambria Math" panose="02040503050406030204" pitchFamily="18" charset="0"/>
                                            </a:rPr>
                                            <m:t>𝑥</m:t>
                                          </m:r>
                                        </m:e>
                                      </m:mr>
                                      <m:mr>
                                        <m:e>
                                          <m:r>
                                            <a:rPr lang="en-US" b="0" i="1" smtClean="0">
                                              <a:latin typeface="Cambria Math" panose="02040503050406030204" pitchFamily="18" charset="0"/>
                                              <a:ea typeface="Cambria Math" panose="02040503050406030204" pitchFamily="18" charset="0"/>
                                            </a:rPr>
                                            <m:t>𝑦</m:t>
                                          </m:r>
                                        </m:e>
                                        <m:e>
                                          <m:r>
                                            <a:rPr lang="en-US" b="0" i="1" smtClean="0">
                                              <a:latin typeface="Cambria Math" panose="02040503050406030204" pitchFamily="18" charset="0"/>
                                              <a:ea typeface="Cambria Math" panose="02040503050406030204" pitchFamily="18" charset="0"/>
                                            </a:rPr>
                                            <m:t>𝑧</m:t>
                                          </m:r>
                                        </m:e>
                                      </m:mr>
                                    </m:m>
                                  </m:e>
                                </m:d>
                              </m:e>
                            </m:mr>
                          </m:m>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𝑤</m:t>
                                      </m:r>
                                    </m:e>
                                    <m:e>
                                      <m:r>
                                        <a:rPr lang="en-US" b="0" i="1" smtClean="0">
                                          <a:latin typeface="Cambria Math" panose="02040503050406030204" pitchFamily="18" charset="0"/>
                                          <a:ea typeface="Cambria Math" panose="02040503050406030204" pitchFamily="18" charset="0"/>
                                        </a:rPr>
                                        <m:t>𝑎𝑥</m:t>
                                      </m:r>
                                    </m:e>
                                  </m:mr>
                                  <m:mr>
                                    <m:e>
                                      <m:r>
                                        <a:rPr lang="en-US" b="0" i="1" smtClean="0">
                                          <a:latin typeface="Cambria Math" panose="02040503050406030204" pitchFamily="18" charset="0"/>
                                          <a:ea typeface="Cambria Math" panose="02040503050406030204" pitchFamily="18" charset="0"/>
                                        </a:rPr>
                                        <m:t>𝑎𝑦</m:t>
                                      </m:r>
                                    </m:e>
                                    <m:e>
                                      <m:r>
                                        <a:rPr lang="en-US" b="0" i="1" smtClean="0">
                                          <a:latin typeface="Cambria Math" panose="02040503050406030204" pitchFamily="18" charset="0"/>
                                          <a:ea typeface="Cambria Math" panose="02040503050406030204" pitchFamily="18" charset="0"/>
                                        </a:rPr>
                                        <m:t>𝑎𝑧</m:t>
                                      </m:r>
                                    </m:e>
                                  </m:mr>
                                </m:m>
                              </m:e>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𝑤</m:t>
                                      </m:r>
                                    </m:e>
                                    <m:e>
                                      <m:r>
                                        <a:rPr lang="en-US" b="0" i="1" smtClean="0">
                                          <a:latin typeface="Cambria Math" panose="02040503050406030204" pitchFamily="18" charset="0"/>
                                          <a:ea typeface="Cambria Math" panose="02040503050406030204" pitchFamily="18" charset="0"/>
                                        </a:rPr>
                                        <m:t>𝑏𝑥</m:t>
                                      </m:r>
                                    </m:e>
                                  </m:mr>
                                  <m:mr>
                                    <m:e>
                                      <m:r>
                                        <a:rPr lang="en-US" b="0" i="1" smtClean="0">
                                          <a:latin typeface="Cambria Math" panose="02040503050406030204" pitchFamily="18" charset="0"/>
                                          <a:ea typeface="Cambria Math" panose="02040503050406030204" pitchFamily="18" charset="0"/>
                                        </a:rPr>
                                        <m:t>𝑏𝑦</m:t>
                                      </m:r>
                                    </m:e>
                                    <m:e>
                                      <m:r>
                                        <a:rPr lang="en-US" b="0" i="1" smtClean="0">
                                          <a:latin typeface="Cambria Math" panose="02040503050406030204" pitchFamily="18" charset="0"/>
                                          <a:ea typeface="Cambria Math" panose="02040503050406030204" pitchFamily="18" charset="0"/>
                                        </a:rPr>
                                        <m:t>𝑏𝑧</m:t>
                                      </m:r>
                                    </m:e>
                                  </m:mr>
                                </m:m>
                              </m:e>
                            </m:mr>
                            <m:m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𝑤</m:t>
                                      </m:r>
                                    </m:e>
                                    <m:e>
                                      <m:r>
                                        <a:rPr lang="en-US" b="0" i="1" smtClean="0">
                                          <a:latin typeface="Cambria Math" panose="02040503050406030204" pitchFamily="18" charset="0"/>
                                          <a:ea typeface="Cambria Math" panose="02040503050406030204" pitchFamily="18" charset="0"/>
                                        </a:rPr>
                                        <m:t>𝑐𝑥</m:t>
                                      </m:r>
                                    </m:e>
                                  </m:mr>
                                  <m:mr>
                                    <m:e>
                                      <m:r>
                                        <a:rPr lang="en-US" b="0" i="1" smtClean="0">
                                          <a:latin typeface="Cambria Math" panose="02040503050406030204" pitchFamily="18" charset="0"/>
                                          <a:ea typeface="Cambria Math" panose="02040503050406030204" pitchFamily="18" charset="0"/>
                                        </a:rPr>
                                        <m:t>𝑐𝑦</m:t>
                                      </m:r>
                                    </m:e>
                                    <m:e>
                                      <m:r>
                                        <a:rPr lang="en-US" b="0" i="1" smtClean="0">
                                          <a:latin typeface="Cambria Math" panose="02040503050406030204" pitchFamily="18" charset="0"/>
                                          <a:ea typeface="Cambria Math" panose="02040503050406030204" pitchFamily="18" charset="0"/>
                                        </a:rPr>
                                        <m:t>𝑐𝑧</m:t>
                                      </m:r>
                                    </m:e>
                                  </m:mr>
                                </m:m>
                              </m:e>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𝑤</m:t>
                                      </m:r>
                                    </m:e>
                                    <m:e>
                                      <m:r>
                                        <a:rPr lang="en-US" b="0" i="1" smtClean="0">
                                          <a:latin typeface="Cambria Math" panose="02040503050406030204" pitchFamily="18" charset="0"/>
                                          <a:ea typeface="Cambria Math" panose="02040503050406030204" pitchFamily="18" charset="0"/>
                                        </a:rPr>
                                        <m:t>𝑑𝑥</m:t>
                                      </m:r>
                                    </m:e>
                                  </m:mr>
                                  <m:mr>
                                    <m:e>
                                      <m:r>
                                        <a:rPr lang="en-US" b="0" i="1" smtClean="0">
                                          <a:latin typeface="Cambria Math" panose="02040503050406030204" pitchFamily="18" charset="0"/>
                                          <a:ea typeface="Cambria Math" panose="02040503050406030204" pitchFamily="18" charset="0"/>
                                        </a:rPr>
                                        <m:t>𝑑𝑦</m:t>
                                      </m:r>
                                    </m:e>
                                    <m:e>
                                      <m:r>
                                        <a:rPr lang="en-US" b="0" i="1" smtClean="0">
                                          <a:latin typeface="Cambria Math" panose="02040503050406030204" pitchFamily="18" charset="0"/>
                                          <a:ea typeface="Cambria Math" panose="02040503050406030204" pitchFamily="18" charset="0"/>
                                        </a:rPr>
                                        <m:t>𝑑𝑧</m:t>
                                      </m:r>
                                    </m:e>
                                  </m:mr>
                                </m:m>
                              </m:e>
                            </m:mr>
                          </m:m>
                        </m:e>
                      </m:d>
                    </m:oMath>
                  </m:oMathPara>
                </a14:m>
                <a:endParaRPr lang="en-US" dirty="0"/>
              </a:p>
            </p:txBody>
          </p:sp>
        </mc:Choice>
        <mc:Fallback xmlns="">
          <p:sp>
            <p:nvSpPr>
              <p:cNvPr id="3" name="Content Placeholder 2">
                <a:extLst>
                  <a:ext uri="{FF2B5EF4-FFF2-40B4-BE49-F238E27FC236}">
                    <a16:creationId xmlns:a16="http://schemas.microsoft.com/office/drawing/2014/main" id="{1D4769C0-D31E-4EE3-B1DE-1F363FFF3BD6}"/>
                  </a:ext>
                </a:extLst>
              </p:cNvPr>
              <p:cNvSpPr>
                <a:spLocks noGrp="1" noRot="1" noChangeAspect="1" noMove="1" noResize="1" noEditPoints="1" noAdjustHandles="1" noChangeArrowheads="1" noChangeShapeType="1" noTextEdit="1"/>
              </p:cNvSpPr>
              <p:nvPr>
                <p:ph idx="1"/>
              </p:nvPr>
            </p:nvSpPr>
            <p:spPr>
              <a:xfrm>
                <a:off x="810000" y="2844856"/>
                <a:ext cx="7515162" cy="1964702"/>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6D7FD464-7674-4386-84C9-83C6D8BCFFAD}"/>
                  </a:ext>
                </a:extLst>
              </p:cNvPr>
              <p:cNvSpPr txBox="1">
                <a:spLocks/>
              </p:cNvSpPr>
              <p:nvPr/>
            </p:nvSpPr>
            <p:spPr>
              <a:xfrm>
                <a:off x="810000" y="4411351"/>
                <a:ext cx="6776582" cy="196470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d>
                      <m:r>
                        <a:rPr lang="en-US" i="1">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
                        </m:e>
                      </m:d>
                      <m:r>
                        <a:rPr lang="en-US"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d>
                                  <m:dPr>
                                    <m:ctrlPr>
                                      <a:rPr lang="en-US" i="1" smtClean="0">
                                        <a:latin typeface="Cambria Math" panose="02040503050406030204" pitchFamily="18" charset="0"/>
                                        <a:ea typeface="Cambria Math" panose="02040503050406030204" pitchFamily="18" charset="0"/>
                                      </a:rPr>
                                    </m:ctrlPr>
                                  </m:dP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
                                  </m:e>
                                </m:d>
                              </m:e>
                              <m:e>
                                <m:r>
                                  <a:rPr lang="en-US" b="0" i="1" smtClean="0">
                                    <a:latin typeface="Cambria Math" panose="02040503050406030204" pitchFamily="18" charset="0"/>
                                    <a:ea typeface="Cambria Math" panose="02040503050406030204" pitchFamily="18" charset="0"/>
                                  </a:rPr>
                                  <m:t>1</m:t>
                                </m:r>
                                <m:d>
                                  <m:dPr>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1</m:t>
                                          </m:r>
                                        </m:e>
                                        <m:e>
                                          <m:r>
                                            <a:rPr lang="en-US" i="1">
                                              <a:latin typeface="Cambria Math" panose="02040503050406030204" pitchFamily="18" charset="0"/>
                                              <a:ea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ea typeface="Cambria Math" panose="02040503050406030204" pitchFamily="18" charset="0"/>
                                            </a:rPr>
                                            <m:t>1</m:t>
                                          </m:r>
                                        </m:e>
                                      </m:mr>
                                    </m:m>
                                  </m:e>
                                </m:d>
                              </m:e>
                            </m:mr>
                            <m:mr>
                              <m:e>
                                <m:r>
                                  <a:rPr lang="en-US" b="0" i="1" smtClean="0">
                                    <a:latin typeface="Cambria Math" panose="02040503050406030204" pitchFamily="18" charset="0"/>
                                    <a:ea typeface="Cambria Math" panose="02040503050406030204" pitchFamily="18" charset="0"/>
                                  </a:rPr>
                                  <m:t>1</m:t>
                                </m:r>
                                <m:d>
                                  <m:dPr>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1</m:t>
                                          </m:r>
                                        </m:e>
                                        <m:e>
                                          <m:r>
                                            <a:rPr lang="en-US" i="1">
                                              <a:latin typeface="Cambria Math" panose="02040503050406030204" pitchFamily="18" charset="0"/>
                                              <a:ea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ea typeface="Cambria Math" panose="02040503050406030204" pitchFamily="18" charset="0"/>
                                            </a:rPr>
                                            <m:t>1</m:t>
                                          </m:r>
                                        </m:e>
                                      </m:mr>
                                    </m:m>
                                  </m:e>
                                </m:d>
                              </m:e>
                              <m:e>
                                <m:r>
                                  <a:rPr lang="en-US" b="0" i="1" smtClean="0">
                                    <a:latin typeface="Cambria Math" panose="02040503050406030204" pitchFamily="18" charset="0"/>
                                    <a:ea typeface="Cambria Math" panose="02040503050406030204" pitchFamily="18" charset="0"/>
                                  </a:rPr>
                                  <m:t>0</m:t>
                                </m:r>
                                <m:d>
                                  <m:dPr>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1</m:t>
                                          </m:r>
                                        </m:e>
                                        <m:e>
                                          <m:r>
                                            <a:rPr lang="en-US" i="1">
                                              <a:latin typeface="Cambria Math" panose="02040503050406030204" pitchFamily="18" charset="0"/>
                                              <a:ea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ea typeface="Cambria Math" panose="02040503050406030204" pitchFamily="18" charset="0"/>
                                            </a:rPr>
                                            <m:t>1</m:t>
                                          </m:r>
                                        </m:e>
                                      </m:mr>
                                    </m:m>
                                  </m:e>
                                </m:d>
                              </m:e>
                            </m:mr>
                          </m:m>
                        </m:e>
                      </m:d>
                      <m:r>
                        <a:rPr lang="en-US"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
                              </m:e>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
                              </m:e>
                            </m:mr>
                            <m:m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
                              </m:e>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
                              </m:e>
                            </m:mr>
                          </m:m>
                        </m:e>
                      </m:d>
                    </m:oMath>
                  </m:oMathPara>
                </a14:m>
                <a:endParaRPr lang="en-US" dirty="0"/>
              </a:p>
            </p:txBody>
          </p:sp>
        </mc:Choice>
        <mc:Fallback xmlns="">
          <p:sp>
            <p:nvSpPr>
              <p:cNvPr id="4" name="Content Placeholder 2">
                <a:extLst>
                  <a:ext uri="{FF2B5EF4-FFF2-40B4-BE49-F238E27FC236}">
                    <a16:creationId xmlns:a16="http://schemas.microsoft.com/office/drawing/2014/main" id="{6D7FD464-7674-4386-84C9-83C6D8BCFFAD}"/>
                  </a:ext>
                </a:extLst>
              </p:cNvPr>
              <p:cNvSpPr txBox="1">
                <a:spLocks noRot="1" noChangeAspect="1" noMove="1" noResize="1" noEditPoints="1" noAdjustHandles="1" noChangeArrowheads="1" noChangeShapeType="1" noTextEdit="1"/>
              </p:cNvSpPr>
              <p:nvPr/>
            </p:nvSpPr>
            <p:spPr>
              <a:xfrm>
                <a:off x="810000" y="4411351"/>
                <a:ext cx="6776582" cy="1964702"/>
              </a:xfrm>
              <a:prstGeom prst="rect">
                <a:avLst/>
              </a:prstGeom>
              <a:blipFill>
                <a:blip r:embed="rId4"/>
                <a:stretch>
                  <a:fillRect/>
                </a:stretch>
              </a:blipFill>
              <a:effectLst>
                <a:outerShdw blurRad="50800" dir="14400000">
                  <a:srgbClr val="000000">
                    <a:alpha val="4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25631167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BAAA-6493-487E-BAC3-2E1870C7CEB1}"/>
              </a:ext>
            </a:extLst>
          </p:cNvPr>
          <p:cNvSpPr>
            <a:spLocks noGrp="1"/>
          </p:cNvSpPr>
          <p:nvPr>
            <p:ph type="title"/>
          </p:nvPr>
        </p:nvSpPr>
        <p:spPr/>
        <p:txBody>
          <a:bodyPr/>
          <a:lstStyle/>
          <a:p>
            <a:r>
              <a:rPr lang="en-US" dirty="0"/>
              <a:t>Single-bit operations on multi-bit states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DBF032-541F-43F0-ACF6-318BF64A90E0}"/>
                  </a:ext>
                </a:extLst>
              </p:cNvPr>
              <p:cNvSpPr>
                <a:spLocks noGrp="1"/>
              </p:cNvSpPr>
              <p:nvPr>
                <p:ph idx="1"/>
              </p:nvPr>
            </p:nvSpPr>
            <p:spPr>
              <a:xfrm>
                <a:off x="818712" y="2222287"/>
                <a:ext cx="10554574" cy="3572225"/>
              </a:xfrm>
            </p:spPr>
            <p:txBody>
              <a:bodyPr/>
              <a:lstStyle/>
              <a:p>
                <a:r>
                  <a:rPr lang="en-US" dirty="0"/>
                  <a:t>When applying gates to multi-bit states, we want to specify which </a:t>
                </a:r>
                <a:r>
                  <a:rPr lang="en-US" dirty="0" err="1"/>
                  <a:t>qbit</a:t>
                </a:r>
                <a:r>
                  <a:rPr lang="en-US" dirty="0"/>
                  <a:t> we’re modifying</a:t>
                </a:r>
              </a:p>
              <a:p>
                <a:r>
                  <a:rPr lang="en-US" dirty="0"/>
                  <a:t>We use subscripts to identify the </a:t>
                </a:r>
                <a:r>
                  <a:rPr lang="en-US" dirty="0" err="1"/>
                  <a:t>qbit</a:t>
                </a:r>
                <a:endParaRPr lang="en-US" dirty="0"/>
              </a:p>
              <a:p>
                <a:r>
                  <a:rPr lang="en-US" dirty="0"/>
                  <a:t>The subscript value is the power of 2 associated with the significance of that </a:t>
                </a:r>
                <a:r>
                  <a:rPr lang="en-US" dirty="0" err="1"/>
                  <a:t>qbit</a:t>
                </a:r>
                <a:endParaRPr lang="en-US" dirty="0"/>
              </a:p>
              <a:p>
                <a:pPr lvl="1"/>
                <a:r>
                  <a:rPr lang="en-US" dirty="0"/>
                  <a:t>So 0, 1, 2, 3, 4, etc. since any binary number is written as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0</m:t>
                        </m:r>
                      </m:sub>
                    </m:sSub>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0</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2</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r>
                  <a:rPr lang="en-US" dirty="0"/>
                  <a:t>So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refers to the bit-flip operator which flips the most-significant </a:t>
                </a:r>
                <a:r>
                  <a:rPr lang="en-US" dirty="0" err="1"/>
                  <a:t>qbit</a:t>
                </a:r>
                <a:r>
                  <a:rPr lang="en-US" dirty="0"/>
                  <a:t> in a 3-qbit system</a:t>
                </a:r>
              </a:p>
            </p:txBody>
          </p:sp>
        </mc:Choice>
        <mc:Fallback xmlns="">
          <p:sp>
            <p:nvSpPr>
              <p:cNvPr id="3" name="Content Placeholder 2">
                <a:extLst>
                  <a:ext uri="{FF2B5EF4-FFF2-40B4-BE49-F238E27FC236}">
                    <a16:creationId xmlns:a16="http://schemas.microsoft.com/office/drawing/2014/main" id="{4CDBF032-541F-43F0-ACF6-318BF64A90E0}"/>
                  </a:ext>
                </a:extLst>
              </p:cNvPr>
              <p:cNvSpPr>
                <a:spLocks noGrp="1" noRot="1" noChangeAspect="1" noMove="1" noResize="1" noEditPoints="1" noAdjustHandles="1" noChangeArrowheads="1" noChangeShapeType="1" noTextEdit="1"/>
              </p:cNvSpPr>
              <p:nvPr>
                <p:ph idx="1"/>
              </p:nvPr>
            </p:nvSpPr>
            <p:spPr>
              <a:xfrm>
                <a:off x="818712" y="2222287"/>
                <a:ext cx="10554574" cy="3572225"/>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57124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D760-CE5C-4263-B154-BF5C0B4A01B4}"/>
              </a:ext>
            </a:extLst>
          </p:cNvPr>
          <p:cNvSpPr>
            <a:spLocks noGrp="1"/>
          </p:cNvSpPr>
          <p:nvPr>
            <p:ph type="title"/>
          </p:nvPr>
        </p:nvSpPr>
        <p:spPr/>
        <p:txBody>
          <a:bodyPr/>
          <a:lstStyle/>
          <a:p>
            <a:r>
              <a:rPr lang="en-US" dirty="0"/>
              <a:t>Single-bit operations on multi-bit states</a:t>
            </a:r>
          </a:p>
        </p:txBody>
      </p:sp>
      <p:sp>
        <p:nvSpPr>
          <p:cNvPr id="3" name="Content Placeholder 2">
            <a:extLst>
              <a:ext uri="{FF2B5EF4-FFF2-40B4-BE49-F238E27FC236}">
                <a16:creationId xmlns:a16="http://schemas.microsoft.com/office/drawing/2014/main" id="{4B31EB75-44F9-4CBF-9CB3-80882BC0587D}"/>
              </a:ext>
            </a:extLst>
          </p:cNvPr>
          <p:cNvSpPr>
            <a:spLocks noGrp="1"/>
          </p:cNvSpPr>
          <p:nvPr>
            <p:ph idx="1"/>
          </p:nvPr>
        </p:nvSpPr>
        <p:spPr>
          <a:xfrm>
            <a:off x="810000" y="2893339"/>
            <a:ext cx="10015316" cy="970450"/>
          </a:xfrm>
        </p:spPr>
        <p:txBody>
          <a:bodyPr>
            <a:normAutofit/>
          </a:bodyPr>
          <a:lstStyle/>
          <a:p>
            <a:pPr marL="0" indent="0">
              <a:buNone/>
            </a:pPr>
            <a:r>
              <a:rPr lang="en-US" dirty="0"/>
              <a:t>What if we want to operate on a single bit in the product state? What matrix do we use?</a:t>
            </a:r>
          </a:p>
          <a:p>
            <a:pPr marL="0" indent="0">
              <a:buNone/>
            </a:pPr>
            <a:r>
              <a:rPr lang="en-US" dirty="0"/>
              <a:t>Example - flip the least-significant bit:</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127143A-519C-4292-BFF0-920998713257}"/>
                  </a:ext>
                </a:extLst>
              </p:cNvPr>
              <p:cNvSpPr txBox="1">
                <a:spLocks/>
              </p:cNvSpPr>
              <p:nvPr/>
            </p:nvSpPr>
            <p:spPr>
              <a:xfrm>
                <a:off x="810000" y="3863789"/>
                <a:ext cx="10571998" cy="156807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0</m:t>
                          </m:r>
                        </m:sub>
                      </m:sSub>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r>
                                  <m:e>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
                            </m:e>
                          </m:d>
                        </m:e>
                      </m:d>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
                              </m:e>
                            </m:mr>
                          </m:m>
                        </m:e>
                      </m:d>
                      <m:r>
                        <a:rPr lang="en-US"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r>
                                    <m:e>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
                              </m:e>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
                              </m:e>
                            </m:mr>
                            <m:m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
                              </m:e>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r>
                                    <m:e>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0</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0</m:t>
                                      </m:r>
                                    </m:e>
                                  </m:mr>
                                </m:m>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0</m:t>
                          </m:r>
                        </m:e>
                      </m:d>
                    </m:oMath>
                  </m:oMathPara>
                </a14:m>
                <a:endParaRPr lang="en-US" dirty="0"/>
              </a:p>
            </p:txBody>
          </p:sp>
        </mc:Choice>
        <mc:Fallback xmlns="">
          <p:sp>
            <p:nvSpPr>
              <p:cNvPr id="4" name="Content Placeholder 2">
                <a:extLst>
                  <a:ext uri="{FF2B5EF4-FFF2-40B4-BE49-F238E27FC236}">
                    <a16:creationId xmlns:a16="http://schemas.microsoft.com/office/drawing/2014/main" id="{B127143A-519C-4292-BFF0-920998713257}"/>
                  </a:ext>
                </a:extLst>
              </p:cNvPr>
              <p:cNvSpPr txBox="1">
                <a:spLocks noRot="1" noChangeAspect="1" noMove="1" noResize="1" noEditPoints="1" noAdjustHandles="1" noChangeArrowheads="1" noChangeShapeType="1" noTextEdit="1"/>
              </p:cNvSpPr>
              <p:nvPr/>
            </p:nvSpPr>
            <p:spPr>
              <a:xfrm>
                <a:off x="810000" y="3863789"/>
                <a:ext cx="10571998" cy="1568078"/>
              </a:xfrm>
              <a:prstGeom prst="rect">
                <a:avLst/>
              </a:prstGeom>
              <a:blipFill>
                <a:blip r:embed="rId3"/>
                <a:stretch>
                  <a:fillRect/>
                </a:stretch>
              </a:blipFill>
              <a:effectLst>
                <a:outerShdw blurRad="50800" dir="14400000">
                  <a:srgbClr val="000000">
                    <a:alpha val="40000"/>
                  </a:srgbClr>
                </a:outerShdw>
              </a:effectLst>
            </p:spPr>
            <p:txBody>
              <a:bodyPr/>
              <a:lstStyle/>
              <a:p>
                <a:r>
                  <a:rPr lang="en-US">
                    <a:noFill/>
                  </a:rPr>
                  <a:t> </a:t>
                </a:r>
              </a:p>
            </p:txBody>
          </p:sp>
        </mc:Fallback>
      </mc:AlternateContent>
      <p:sp>
        <p:nvSpPr>
          <p:cNvPr id="5" name="TextBox 4">
            <a:extLst>
              <a:ext uri="{FF2B5EF4-FFF2-40B4-BE49-F238E27FC236}">
                <a16:creationId xmlns:a16="http://schemas.microsoft.com/office/drawing/2014/main" id="{6E8E21B4-66A9-4E6F-98A5-1C0B37DD651C}"/>
              </a:ext>
            </a:extLst>
          </p:cNvPr>
          <p:cNvSpPr txBox="1"/>
          <p:nvPr/>
        </p:nvSpPr>
        <p:spPr>
          <a:xfrm>
            <a:off x="809999" y="5431867"/>
            <a:ext cx="10015315" cy="646331"/>
          </a:xfrm>
          <a:prstGeom prst="rect">
            <a:avLst/>
          </a:prstGeom>
          <a:noFill/>
        </p:spPr>
        <p:txBody>
          <a:bodyPr wrap="square" rtlCol="0">
            <a:spAutoFit/>
          </a:bodyPr>
          <a:lstStyle/>
          <a:p>
            <a:r>
              <a:rPr lang="en-US" dirty="0"/>
              <a:t>The operation we want is </a:t>
            </a:r>
            <a:r>
              <a:rPr lang="en-US" dirty="0" err="1"/>
              <a:t>tensored</a:t>
            </a:r>
            <a:r>
              <a:rPr lang="en-US" dirty="0"/>
              <a:t> with the identity matrix, in the position matching the significance of that bit.</a:t>
            </a:r>
          </a:p>
        </p:txBody>
      </p:sp>
    </p:spTree>
    <p:extLst>
      <p:ext uri="{BB962C8B-B14F-4D97-AF65-F5344CB8AC3E}">
        <p14:creationId xmlns:p14="http://schemas.microsoft.com/office/powerpoint/2010/main" val="3463460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E698-743B-4179-981F-708426762AAD}"/>
              </a:ext>
            </a:extLst>
          </p:cNvPr>
          <p:cNvSpPr>
            <a:spLocks noGrp="1"/>
          </p:cNvSpPr>
          <p:nvPr>
            <p:ph type="title"/>
          </p:nvPr>
        </p:nvSpPr>
        <p:spPr/>
        <p:txBody>
          <a:bodyPr/>
          <a:lstStyle/>
          <a:p>
            <a:r>
              <a:rPr lang="en-US" dirty="0"/>
              <a:t>Single-bit operations on multi-bit states</a:t>
            </a:r>
          </a:p>
        </p:txBody>
      </p:sp>
      <p:sp>
        <p:nvSpPr>
          <p:cNvPr id="3" name="Content Placeholder 2">
            <a:extLst>
              <a:ext uri="{FF2B5EF4-FFF2-40B4-BE49-F238E27FC236}">
                <a16:creationId xmlns:a16="http://schemas.microsoft.com/office/drawing/2014/main" id="{D6CB6A21-5DCD-47FF-B059-D7F84387830D}"/>
              </a:ext>
            </a:extLst>
          </p:cNvPr>
          <p:cNvSpPr>
            <a:spLocks noGrp="1"/>
          </p:cNvSpPr>
          <p:nvPr>
            <p:ph idx="1"/>
          </p:nvPr>
        </p:nvSpPr>
        <p:spPr>
          <a:xfrm>
            <a:off x="827424" y="2708982"/>
            <a:ext cx="10554574" cy="1206713"/>
          </a:xfrm>
        </p:spPr>
        <p:txBody>
          <a:bodyPr/>
          <a:lstStyle/>
          <a:p>
            <a:pPr marL="0" indent="0">
              <a:buNone/>
            </a:pPr>
            <a:r>
              <a:rPr lang="en-US" dirty="0"/>
              <a:t>We can also tensor multiple one-bit operators together to operate on bits in parallel.</a:t>
            </a:r>
          </a:p>
          <a:p>
            <a:pPr marL="0" indent="0">
              <a:buNone/>
            </a:pPr>
            <a:r>
              <a:rPr lang="en-US" dirty="0"/>
              <a:t>Example – flip both bits: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5EF10A9-6B49-4582-8C97-8672DF1C6834}"/>
                  </a:ext>
                </a:extLst>
              </p:cNvPr>
              <p:cNvSpPr txBox="1">
                <a:spLocks/>
              </p:cNvSpPr>
              <p:nvPr/>
            </p:nvSpPr>
            <p:spPr>
              <a:xfrm>
                <a:off x="810000" y="3782960"/>
                <a:ext cx="10571998" cy="1339189"/>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𝑋</m:t>
                          </m:r>
                        </m:e>
                        <m:sub>
                          <m:r>
                            <a:rPr lang="en-US" b="0" i="1" smtClean="0">
                              <a:latin typeface="Cambria Math" panose="02040503050406030204" pitchFamily="18" charset="0"/>
                            </a:rPr>
                            <m:t>0</m:t>
                          </m:r>
                        </m:sub>
                      </m:sSub>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r>
                                  <m:e>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
                            </m:e>
                          </m:d>
                        </m:e>
                      </m:d>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
                              </m:e>
                            </m:mr>
                          </m:m>
                        </m:e>
                      </m:d>
                      <m:r>
                        <a:rPr lang="en-US"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
                              </m:e>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r>
                                    <m:e>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
                              </m:e>
                            </m:mr>
                            <m:mr>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r>
                                    <m:e>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
                              </m:e>
                              <m:e>
                                <m:m>
                                  <m:mPr>
                                    <m:mcs>
                                      <m:mc>
                                        <m:mcPr>
                                          <m:count m:val="2"/>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0</m:t>
                                      </m:r>
                                    </m:e>
                                  </m:mr>
                                </m:m>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0</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i="1">
                                          <a:latin typeface="Cambria Math" panose="02040503050406030204" pitchFamily="18" charset="0"/>
                                        </a:rPr>
                                        <m:t>0</m:t>
                                      </m:r>
                                    </m:e>
                                  </m:mr>
                                </m:m>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10</m:t>
                          </m:r>
                        </m:e>
                      </m:d>
                    </m:oMath>
                  </m:oMathPara>
                </a14:m>
                <a:endParaRPr lang="en-US" dirty="0"/>
              </a:p>
            </p:txBody>
          </p:sp>
        </mc:Choice>
        <mc:Fallback xmlns="">
          <p:sp>
            <p:nvSpPr>
              <p:cNvPr id="4" name="Content Placeholder 2">
                <a:extLst>
                  <a:ext uri="{FF2B5EF4-FFF2-40B4-BE49-F238E27FC236}">
                    <a16:creationId xmlns:a16="http://schemas.microsoft.com/office/drawing/2014/main" id="{B5EF10A9-6B49-4582-8C97-8672DF1C6834}"/>
                  </a:ext>
                </a:extLst>
              </p:cNvPr>
              <p:cNvSpPr txBox="1">
                <a:spLocks noRot="1" noChangeAspect="1" noMove="1" noResize="1" noEditPoints="1" noAdjustHandles="1" noChangeArrowheads="1" noChangeShapeType="1" noTextEdit="1"/>
              </p:cNvSpPr>
              <p:nvPr/>
            </p:nvSpPr>
            <p:spPr>
              <a:xfrm>
                <a:off x="810000" y="3782960"/>
                <a:ext cx="10571998" cy="1339189"/>
              </a:xfrm>
              <a:prstGeom prst="rect">
                <a:avLst/>
              </a:prstGeom>
              <a:blipFill>
                <a:blip r:embed="rId3"/>
                <a:stretch>
                  <a:fillRect/>
                </a:stretch>
              </a:blipFill>
              <a:effectLst>
                <a:outerShdw blurRad="50800" dir="14400000">
                  <a:srgbClr val="000000">
                    <a:alpha val="40000"/>
                  </a:srgbClr>
                </a:outerShdw>
              </a:effectLst>
            </p:spPr>
            <p:txBody>
              <a:bodyPr/>
              <a:lstStyle/>
              <a:p>
                <a:r>
                  <a:rPr lang="en-US">
                    <a:noFill/>
                  </a:rPr>
                  <a:t> </a:t>
                </a:r>
              </a:p>
            </p:txBody>
          </p:sp>
        </mc:Fallback>
      </mc:AlternateContent>
      <p:sp>
        <p:nvSpPr>
          <p:cNvPr id="5" name="TextBox 4">
            <a:extLst>
              <a:ext uri="{FF2B5EF4-FFF2-40B4-BE49-F238E27FC236}">
                <a16:creationId xmlns:a16="http://schemas.microsoft.com/office/drawing/2014/main" id="{4C5FD894-7E72-4B52-9997-6C681A173059}"/>
              </a:ext>
            </a:extLst>
          </p:cNvPr>
          <p:cNvSpPr txBox="1"/>
          <p:nvPr/>
        </p:nvSpPr>
        <p:spPr>
          <a:xfrm>
            <a:off x="810000" y="5122149"/>
            <a:ext cx="10355647" cy="646331"/>
          </a:xfrm>
          <a:prstGeom prst="rect">
            <a:avLst/>
          </a:prstGeom>
          <a:noFill/>
        </p:spPr>
        <p:txBody>
          <a:bodyPr wrap="square" rtlCol="0">
            <a:spAutoFit/>
          </a:bodyPr>
          <a:lstStyle/>
          <a:p>
            <a:r>
              <a:rPr lang="en-US" dirty="0"/>
              <a:t>Many useful operators are products of one-bit operators, but some (like CNOT) cannot be factored that way.</a:t>
            </a:r>
          </a:p>
        </p:txBody>
      </p:sp>
    </p:spTree>
    <p:extLst>
      <p:ext uri="{BB962C8B-B14F-4D97-AF65-F5344CB8AC3E}">
        <p14:creationId xmlns:p14="http://schemas.microsoft.com/office/powerpoint/2010/main" val="2714761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713A-7B0C-43CB-ACC3-C6143124D890}"/>
              </a:ext>
            </a:extLst>
          </p:cNvPr>
          <p:cNvSpPr>
            <a:spLocks noGrp="1"/>
          </p:cNvSpPr>
          <p:nvPr>
            <p:ph type="title"/>
          </p:nvPr>
        </p:nvSpPr>
        <p:spPr/>
        <p:txBody>
          <a:bodyPr/>
          <a:lstStyle/>
          <a:p>
            <a:r>
              <a:rPr lang="en-US" dirty="0"/>
              <a:t>Single-bit operations on multi-bit states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461257-EE44-4D7A-8E00-C8292F5452E4}"/>
                  </a:ext>
                </a:extLst>
              </p:cNvPr>
              <p:cNvSpPr>
                <a:spLocks noGrp="1"/>
              </p:cNvSpPr>
              <p:nvPr>
                <p:ph idx="1"/>
              </p:nvPr>
            </p:nvSpPr>
            <p:spPr>
              <a:xfrm>
                <a:off x="818712" y="2222287"/>
                <a:ext cx="10554574" cy="2667765"/>
              </a:xfrm>
            </p:spPr>
            <p:txBody>
              <a:bodyPr/>
              <a:lstStyle/>
              <a:p>
                <a:r>
                  <a:rPr lang="en-US" dirty="0"/>
                  <a:t>CNOT gate subscripts are of the form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𝑐𝑡</m:t>
                        </m:r>
                      </m:sub>
                    </m:sSub>
                  </m:oMath>
                </a14:m>
                <a:r>
                  <a:rPr lang="en-US" dirty="0"/>
                  <a:t> where </a:t>
                </a:r>
                <a14:m>
                  <m:oMath xmlns:m="http://schemas.openxmlformats.org/officeDocument/2006/math">
                    <m:r>
                      <a:rPr lang="en-US" i="1" dirty="0" smtClean="0">
                        <a:latin typeface="Cambria Math" panose="02040503050406030204" pitchFamily="18" charset="0"/>
                      </a:rPr>
                      <m:t>𝑐</m:t>
                    </m:r>
                  </m:oMath>
                </a14:m>
                <a:r>
                  <a:rPr lang="en-US" dirty="0"/>
                  <a:t> specifies control bit and </a:t>
                </a:r>
                <a14:m>
                  <m:oMath xmlns:m="http://schemas.openxmlformats.org/officeDocument/2006/math">
                    <m:r>
                      <a:rPr lang="en-US" i="1" dirty="0" smtClean="0">
                        <a:latin typeface="Cambria Math" panose="02040503050406030204" pitchFamily="18" charset="0"/>
                      </a:rPr>
                      <m:t>𝑡</m:t>
                    </m:r>
                  </m:oMath>
                </a14:m>
                <a:r>
                  <a:rPr lang="en-US" dirty="0"/>
                  <a:t> target bit</a:t>
                </a:r>
              </a:p>
              <a:p>
                <a:r>
                  <a:rPr lang="en-US" dirty="0"/>
                  <a:t>We can tensor CNOT matrices with the identity to operate on adjacent bits out of multiple</a:t>
                </a:r>
              </a:p>
              <a:p>
                <a:r>
                  <a:rPr lang="en-US" dirty="0"/>
                  <a:t>Throughout the presentation, the CNOT gate we used was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10</m:t>
                        </m:r>
                      </m:sub>
                    </m:sSub>
                  </m:oMath>
                </a14:m>
                <a:endParaRPr lang="en-US" dirty="0"/>
              </a:p>
              <a:p>
                <a:r>
                  <a:rPr lang="en-US" dirty="0"/>
                  <a:t>The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01</m:t>
                        </m:r>
                      </m:sub>
                    </m:sSub>
                  </m:oMath>
                </a14:m>
                <a:r>
                  <a:rPr lang="en-US" dirty="0"/>
                  <a:t> gate (with least-significant bit as control and most-significant target) is as follows:</a:t>
                </a:r>
              </a:p>
            </p:txBody>
          </p:sp>
        </mc:Choice>
        <mc:Fallback xmlns="">
          <p:sp>
            <p:nvSpPr>
              <p:cNvPr id="3" name="Content Placeholder 2">
                <a:extLst>
                  <a:ext uri="{FF2B5EF4-FFF2-40B4-BE49-F238E27FC236}">
                    <a16:creationId xmlns:a16="http://schemas.microsoft.com/office/drawing/2014/main" id="{C2461257-EE44-4D7A-8E00-C8292F5452E4}"/>
                  </a:ext>
                </a:extLst>
              </p:cNvPr>
              <p:cNvSpPr>
                <a:spLocks noGrp="1" noRot="1" noChangeAspect="1" noMove="1" noResize="1" noEditPoints="1" noAdjustHandles="1" noChangeArrowheads="1" noChangeShapeType="1" noTextEdit="1"/>
              </p:cNvSpPr>
              <p:nvPr>
                <p:ph idx="1"/>
              </p:nvPr>
            </p:nvSpPr>
            <p:spPr>
              <a:xfrm>
                <a:off x="818712" y="2222287"/>
                <a:ext cx="10554574" cy="2667765"/>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EA86F58-7D2E-424C-8806-1CCD5E3598A9}"/>
                  </a:ext>
                </a:extLst>
              </p:cNvPr>
              <p:cNvSpPr/>
              <p:nvPr/>
            </p:nvSpPr>
            <p:spPr>
              <a:xfrm>
                <a:off x="5642414" y="5123446"/>
                <a:ext cx="2399760" cy="1055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01</m:t>
                          </m:r>
                        </m:sub>
                      </m:sSub>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0</m:t>
                                      </m:r>
                                    </m:e>
                                  </m:mr>
                                </m:m>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0</m:t>
                                      </m:r>
                                    </m:e>
                                    <m:e>
                                      <m:r>
                                        <a:rPr lang="en-US" b="0" i="1" smtClean="0">
                                          <a:latin typeface="Cambria Math" panose="02040503050406030204" pitchFamily="18" charset="0"/>
                                        </a:rPr>
                                        <m:t>1</m:t>
                                      </m:r>
                                    </m:e>
                                  </m:mr>
                                </m:m>
                              </m:e>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i="1">
                                          <a:latin typeface="Cambria Math" panose="02040503050406030204" pitchFamily="18" charset="0"/>
                                        </a:rPr>
                                        <m:t>0</m:t>
                                      </m:r>
                                    </m:e>
                                  </m:mr>
                                </m:m>
                              </m:e>
                            </m:mr>
                          </m:m>
                        </m:e>
                      </m:d>
                    </m:oMath>
                  </m:oMathPara>
                </a14:m>
                <a:endParaRPr lang="en-US" dirty="0"/>
              </a:p>
            </p:txBody>
          </p:sp>
        </mc:Choice>
        <mc:Fallback xmlns="">
          <p:sp>
            <p:nvSpPr>
              <p:cNvPr id="4" name="Rectangle 3">
                <a:extLst>
                  <a:ext uri="{FF2B5EF4-FFF2-40B4-BE49-F238E27FC236}">
                    <a16:creationId xmlns:a16="http://schemas.microsoft.com/office/drawing/2014/main" id="{9EA86F58-7D2E-424C-8806-1CCD5E3598A9}"/>
                  </a:ext>
                </a:extLst>
              </p:cNvPr>
              <p:cNvSpPr>
                <a:spLocks noRot="1" noChangeAspect="1" noMove="1" noResize="1" noEditPoints="1" noAdjustHandles="1" noChangeArrowheads="1" noChangeShapeType="1" noTextEdit="1"/>
              </p:cNvSpPr>
              <p:nvPr/>
            </p:nvSpPr>
            <p:spPr>
              <a:xfrm>
                <a:off x="5642414" y="5123446"/>
                <a:ext cx="2399760" cy="1055995"/>
              </a:xfrm>
              <a:prstGeom prst="rect">
                <a:avLst/>
              </a:prstGeom>
              <a:blipFill>
                <a:blip r:embed="rId4"/>
                <a:stretch>
                  <a:fillRect/>
                </a:stretch>
              </a:blipFill>
            </p:spPr>
            <p:txBody>
              <a:bodyPr/>
              <a:lstStyle/>
              <a:p>
                <a:r>
                  <a:rPr lang="en-US">
                    <a:noFill/>
                  </a:rPr>
                  <a:t> </a:t>
                </a:r>
              </a:p>
            </p:txBody>
          </p:sp>
        </mc:Fallback>
      </mc:AlternateContent>
      <p:sp>
        <p:nvSpPr>
          <p:cNvPr id="5" name="Flowchart: Connector 4">
            <a:extLst>
              <a:ext uri="{FF2B5EF4-FFF2-40B4-BE49-F238E27FC236}">
                <a16:creationId xmlns:a16="http://schemas.microsoft.com/office/drawing/2014/main" id="{19454D58-EB03-4AEA-9A8B-D976B37BC352}"/>
              </a:ext>
            </a:extLst>
          </p:cNvPr>
          <p:cNvSpPr>
            <a:spLocks noChangeAspect="1"/>
          </p:cNvSpPr>
          <p:nvPr/>
        </p:nvSpPr>
        <p:spPr>
          <a:xfrm>
            <a:off x="3052990" y="5010001"/>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1A98C6F1-23A7-499C-9B94-0FB78A7378D2}"/>
              </a:ext>
            </a:extLst>
          </p:cNvPr>
          <p:cNvSpPr>
            <a:spLocks noChangeAspect="1"/>
          </p:cNvSpPr>
          <p:nvPr/>
        </p:nvSpPr>
        <p:spPr>
          <a:xfrm>
            <a:off x="3052988" y="5413716"/>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51E49F4D-6253-4F9B-AEB0-45B6B26B4BDE}"/>
              </a:ext>
            </a:extLst>
          </p:cNvPr>
          <p:cNvSpPr>
            <a:spLocks noChangeAspect="1"/>
          </p:cNvSpPr>
          <p:nvPr/>
        </p:nvSpPr>
        <p:spPr>
          <a:xfrm>
            <a:off x="3052989" y="5817432"/>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C811336A-3261-4005-BBF4-CFA405CF8736}"/>
              </a:ext>
            </a:extLst>
          </p:cNvPr>
          <p:cNvSpPr>
            <a:spLocks noChangeAspect="1"/>
          </p:cNvSpPr>
          <p:nvPr/>
        </p:nvSpPr>
        <p:spPr>
          <a:xfrm>
            <a:off x="3052987" y="6221147"/>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6E1423-F7CA-430C-885C-F4537C76E3B3}"/>
                  </a:ext>
                </a:extLst>
              </p:cNvPr>
              <p:cNvSpPr txBox="1"/>
              <p:nvPr/>
            </p:nvSpPr>
            <p:spPr>
              <a:xfrm>
                <a:off x="2841738" y="4950716"/>
                <a:ext cx="21319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00</m:t>
                      </m:r>
                    </m:oMath>
                  </m:oMathPara>
                </a14:m>
                <a:endParaRPr lang="en-US" sz="1200" dirty="0"/>
              </a:p>
            </p:txBody>
          </p:sp>
        </mc:Choice>
        <mc:Fallback xmlns="">
          <p:sp>
            <p:nvSpPr>
              <p:cNvPr id="9" name="TextBox 8">
                <a:extLst>
                  <a:ext uri="{FF2B5EF4-FFF2-40B4-BE49-F238E27FC236}">
                    <a16:creationId xmlns:a16="http://schemas.microsoft.com/office/drawing/2014/main" id="{956E1423-F7CA-430C-885C-F4537C76E3B3}"/>
                  </a:ext>
                </a:extLst>
              </p:cNvPr>
              <p:cNvSpPr txBox="1">
                <a:spLocks noRot="1" noChangeAspect="1" noMove="1" noResize="1" noEditPoints="1" noAdjustHandles="1" noChangeArrowheads="1" noChangeShapeType="1" noTextEdit="1"/>
              </p:cNvSpPr>
              <p:nvPr/>
            </p:nvSpPr>
            <p:spPr>
              <a:xfrm>
                <a:off x="2841738" y="4950716"/>
                <a:ext cx="213199" cy="184666"/>
              </a:xfrm>
              <a:prstGeom prst="rect">
                <a:avLst/>
              </a:prstGeom>
              <a:blipFill>
                <a:blip r:embed="rId5"/>
                <a:stretch>
                  <a:fillRect l="-14286" r="-17143"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10CC272-6547-4209-A17E-CFD265CAA7F1}"/>
                  </a:ext>
                </a:extLst>
              </p:cNvPr>
              <p:cNvSpPr txBox="1"/>
              <p:nvPr/>
            </p:nvSpPr>
            <p:spPr>
              <a:xfrm>
                <a:off x="2839788" y="5348380"/>
                <a:ext cx="2132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01</m:t>
                      </m:r>
                    </m:oMath>
                  </m:oMathPara>
                </a14:m>
                <a:endParaRPr lang="en-US" sz="1200" b="0" dirty="0"/>
              </a:p>
            </p:txBody>
          </p:sp>
        </mc:Choice>
        <mc:Fallback xmlns="">
          <p:sp>
            <p:nvSpPr>
              <p:cNvPr id="10" name="TextBox 9">
                <a:extLst>
                  <a:ext uri="{FF2B5EF4-FFF2-40B4-BE49-F238E27FC236}">
                    <a16:creationId xmlns:a16="http://schemas.microsoft.com/office/drawing/2014/main" id="{D10CC272-6547-4209-A17E-CFD265CAA7F1}"/>
                  </a:ext>
                </a:extLst>
              </p:cNvPr>
              <p:cNvSpPr txBox="1">
                <a:spLocks noRot="1" noChangeAspect="1" noMove="1" noResize="1" noEditPoints="1" noAdjustHandles="1" noChangeArrowheads="1" noChangeShapeType="1" noTextEdit="1"/>
              </p:cNvSpPr>
              <p:nvPr/>
            </p:nvSpPr>
            <p:spPr>
              <a:xfrm>
                <a:off x="2839788" y="5348380"/>
                <a:ext cx="213200" cy="184666"/>
              </a:xfrm>
              <a:prstGeom prst="rect">
                <a:avLst/>
              </a:prstGeom>
              <a:blipFill>
                <a:blip r:embed="rId6"/>
                <a:stretch>
                  <a:fillRect l="-14286" r="-17143" b="-6452"/>
                </a:stretch>
              </a:blipFill>
            </p:spPr>
            <p:txBody>
              <a:bodyPr/>
              <a:lstStyle/>
              <a:p>
                <a:r>
                  <a:rPr lang="en-US">
                    <a:noFill/>
                  </a:rPr>
                  <a:t> </a:t>
                </a:r>
              </a:p>
            </p:txBody>
          </p:sp>
        </mc:Fallback>
      </mc:AlternateContent>
      <p:sp>
        <p:nvSpPr>
          <p:cNvPr id="11" name="Flowchart: Connector 10">
            <a:extLst>
              <a:ext uri="{FF2B5EF4-FFF2-40B4-BE49-F238E27FC236}">
                <a16:creationId xmlns:a16="http://schemas.microsoft.com/office/drawing/2014/main" id="{6846A365-715C-4802-A3EE-80A4C4EF8252}"/>
              </a:ext>
            </a:extLst>
          </p:cNvPr>
          <p:cNvSpPr>
            <a:spLocks noChangeAspect="1"/>
          </p:cNvSpPr>
          <p:nvPr/>
        </p:nvSpPr>
        <p:spPr>
          <a:xfrm>
            <a:off x="4024825" y="5010001"/>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CB72026D-A330-45EC-AE40-C0693292B247}"/>
              </a:ext>
            </a:extLst>
          </p:cNvPr>
          <p:cNvSpPr>
            <a:spLocks noChangeAspect="1"/>
          </p:cNvSpPr>
          <p:nvPr/>
        </p:nvSpPr>
        <p:spPr>
          <a:xfrm>
            <a:off x="4024823" y="5413716"/>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05651EFA-96FB-4CE2-8D89-E9EB3A2F35B8}"/>
              </a:ext>
            </a:extLst>
          </p:cNvPr>
          <p:cNvSpPr>
            <a:spLocks noChangeAspect="1"/>
          </p:cNvSpPr>
          <p:nvPr/>
        </p:nvSpPr>
        <p:spPr>
          <a:xfrm>
            <a:off x="4024824" y="5817432"/>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AE7AEFEB-0A07-4890-B3A8-AFD9B4C1993B}"/>
              </a:ext>
            </a:extLst>
          </p:cNvPr>
          <p:cNvSpPr>
            <a:spLocks noChangeAspect="1"/>
          </p:cNvSpPr>
          <p:nvPr/>
        </p:nvSpPr>
        <p:spPr>
          <a:xfrm>
            <a:off x="4024822" y="6221147"/>
            <a:ext cx="86975" cy="8610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E5703E-0E03-4436-8361-F1909365BB9B}"/>
                  </a:ext>
                </a:extLst>
              </p:cNvPr>
              <p:cNvSpPr txBox="1"/>
              <p:nvPr/>
            </p:nvSpPr>
            <p:spPr>
              <a:xfrm>
                <a:off x="2840637" y="5756177"/>
                <a:ext cx="2132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10</m:t>
                      </m:r>
                    </m:oMath>
                  </m:oMathPara>
                </a14:m>
                <a:endParaRPr lang="en-US" sz="1200" b="0" dirty="0"/>
              </a:p>
            </p:txBody>
          </p:sp>
        </mc:Choice>
        <mc:Fallback xmlns="">
          <p:sp>
            <p:nvSpPr>
              <p:cNvPr id="15" name="TextBox 14">
                <a:extLst>
                  <a:ext uri="{FF2B5EF4-FFF2-40B4-BE49-F238E27FC236}">
                    <a16:creationId xmlns:a16="http://schemas.microsoft.com/office/drawing/2014/main" id="{EDE5703E-0E03-4436-8361-F1909365BB9B}"/>
                  </a:ext>
                </a:extLst>
              </p:cNvPr>
              <p:cNvSpPr txBox="1">
                <a:spLocks noRot="1" noChangeAspect="1" noMove="1" noResize="1" noEditPoints="1" noAdjustHandles="1" noChangeArrowheads="1" noChangeShapeType="1" noTextEdit="1"/>
              </p:cNvSpPr>
              <p:nvPr/>
            </p:nvSpPr>
            <p:spPr>
              <a:xfrm>
                <a:off x="2840637" y="5756177"/>
                <a:ext cx="213200" cy="184666"/>
              </a:xfrm>
              <a:prstGeom prst="rect">
                <a:avLst/>
              </a:prstGeom>
              <a:blipFill>
                <a:blip r:embed="rId7"/>
                <a:stretch>
                  <a:fillRect l="-14286" r="-17143"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2C8E80E-14A6-44C3-8C96-02395D1F7018}"/>
                  </a:ext>
                </a:extLst>
              </p:cNvPr>
              <p:cNvSpPr txBox="1"/>
              <p:nvPr/>
            </p:nvSpPr>
            <p:spPr>
              <a:xfrm>
                <a:off x="2830050" y="6171866"/>
                <a:ext cx="2132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11</m:t>
                      </m:r>
                    </m:oMath>
                  </m:oMathPara>
                </a14:m>
                <a:endParaRPr lang="en-US" sz="1200" b="0" dirty="0"/>
              </a:p>
            </p:txBody>
          </p:sp>
        </mc:Choice>
        <mc:Fallback xmlns="">
          <p:sp>
            <p:nvSpPr>
              <p:cNvPr id="16" name="TextBox 15">
                <a:extLst>
                  <a:ext uri="{FF2B5EF4-FFF2-40B4-BE49-F238E27FC236}">
                    <a16:creationId xmlns:a16="http://schemas.microsoft.com/office/drawing/2014/main" id="{A2C8E80E-14A6-44C3-8C96-02395D1F7018}"/>
                  </a:ext>
                </a:extLst>
              </p:cNvPr>
              <p:cNvSpPr txBox="1">
                <a:spLocks noRot="1" noChangeAspect="1" noMove="1" noResize="1" noEditPoints="1" noAdjustHandles="1" noChangeArrowheads="1" noChangeShapeType="1" noTextEdit="1"/>
              </p:cNvSpPr>
              <p:nvPr/>
            </p:nvSpPr>
            <p:spPr>
              <a:xfrm>
                <a:off x="2830050" y="6171866"/>
                <a:ext cx="213200" cy="184666"/>
              </a:xfrm>
              <a:prstGeom prst="rect">
                <a:avLst/>
              </a:prstGeom>
              <a:blipFill>
                <a:blip r:embed="rId8"/>
                <a:stretch>
                  <a:fillRect l="-14286" r="-17143"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9C8B3CA-F326-43C8-BABE-20BFA09C9259}"/>
                  </a:ext>
                </a:extLst>
              </p:cNvPr>
              <p:cNvSpPr txBox="1"/>
              <p:nvPr/>
            </p:nvSpPr>
            <p:spPr>
              <a:xfrm>
                <a:off x="4127613" y="4950716"/>
                <a:ext cx="21319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00</m:t>
                      </m:r>
                    </m:oMath>
                  </m:oMathPara>
                </a14:m>
                <a:endParaRPr lang="en-US" sz="1200" dirty="0"/>
              </a:p>
            </p:txBody>
          </p:sp>
        </mc:Choice>
        <mc:Fallback xmlns="">
          <p:sp>
            <p:nvSpPr>
              <p:cNvPr id="17" name="TextBox 16">
                <a:extLst>
                  <a:ext uri="{FF2B5EF4-FFF2-40B4-BE49-F238E27FC236}">
                    <a16:creationId xmlns:a16="http://schemas.microsoft.com/office/drawing/2014/main" id="{F9C8B3CA-F326-43C8-BABE-20BFA09C9259}"/>
                  </a:ext>
                </a:extLst>
              </p:cNvPr>
              <p:cNvSpPr txBox="1">
                <a:spLocks noRot="1" noChangeAspect="1" noMove="1" noResize="1" noEditPoints="1" noAdjustHandles="1" noChangeArrowheads="1" noChangeShapeType="1" noTextEdit="1"/>
              </p:cNvSpPr>
              <p:nvPr/>
            </p:nvSpPr>
            <p:spPr>
              <a:xfrm>
                <a:off x="4127613" y="4950716"/>
                <a:ext cx="213199" cy="184666"/>
              </a:xfrm>
              <a:prstGeom prst="rect">
                <a:avLst/>
              </a:prstGeom>
              <a:blipFill>
                <a:blip r:embed="rId5"/>
                <a:stretch>
                  <a:fillRect l="-14286" r="-17143"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E4CA470-E380-44F5-9F68-B145A179089D}"/>
                  </a:ext>
                </a:extLst>
              </p:cNvPr>
              <p:cNvSpPr txBox="1"/>
              <p:nvPr/>
            </p:nvSpPr>
            <p:spPr>
              <a:xfrm>
                <a:off x="4127613" y="5360291"/>
                <a:ext cx="2132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01</m:t>
                      </m:r>
                    </m:oMath>
                  </m:oMathPara>
                </a14:m>
                <a:endParaRPr lang="en-US" sz="1200" dirty="0"/>
              </a:p>
            </p:txBody>
          </p:sp>
        </mc:Choice>
        <mc:Fallback xmlns="">
          <p:sp>
            <p:nvSpPr>
              <p:cNvPr id="18" name="TextBox 17">
                <a:extLst>
                  <a:ext uri="{FF2B5EF4-FFF2-40B4-BE49-F238E27FC236}">
                    <a16:creationId xmlns:a16="http://schemas.microsoft.com/office/drawing/2014/main" id="{BE4CA470-E380-44F5-9F68-B145A179089D}"/>
                  </a:ext>
                </a:extLst>
              </p:cNvPr>
              <p:cNvSpPr txBox="1">
                <a:spLocks noRot="1" noChangeAspect="1" noMove="1" noResize="1" noEditPoints="1" noAdjustHandles="1" noChangeArrowheads="1" noChangeShapeType="1" noTextEdit="1"/>
              </p:cNvSpPr>
              <p:nvPr/>
            </p:nvSpPr>
            <p:spPr>
              <a:xfrm>
                <a:off x="4127613" y="5360291"/>
                <a:ext cx="213200" cy="184666"/>
              </a:xfrm>
              <a:prstGeom prst="rect">
                <a:avLst/>
              </a:prstGeom>
              <a:blipFill>
                <a:blip r:embed="rId6"/>
                <a:stretch>
                  <a:fillRect l="-14286" r="-17143"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F1C9BDC-141C-492A-AE06-1E5E44EAC16F}"/>
                  </a:ext>
                </a:extLst>
              </p:cNvPr>
              <p:cNvSpPr txBox="1"/>
              <p:nvPr/>
            </p:nvSpPr>
            <p:spPr>
              <a:xfrm>
                <a:off x="4118088" y="5760341"/>
                <a:ext cx="2132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1</m:t>
                      </m:r>
                      <m:r>
                        <a:rPr lang="en-US" sz="1200" b="0" i="1" smtClean="0">
                          <a:latin typeface="Cambria Math" panose="02040503050406030204" pitchFamily="18" charset="0"/>
                        </a:rPr>
                        <m:t>0</m:t>
                      </m:r>
                    </m:oMath>
                  </m:oMathPara>
                </a14:m>
                <a:endParaRPr lang="en-US" sz="1200" dirty="0"/>
              </a:p>
            </p:txBody>
          </p:sp>
        </mc:Choice>
        <mc:Fallback xmlns="">
          <p:sp>
            <p:nvSpPr>
              <p:cNvPr id="19" name="TextBox 18">
                <a:extLst>
                  <a:ext uri="{FF2B5EF4-FFF2-40B4-BE49-F238E27FC236}">
                    <a16:creationId xmlns:a16="http://schemas.microsoft.com/office/drawing/2014/main" id="{8F1C9BDC-141C-492A-AE06-1E5E44EAC16F}"/>
                  </a:ext>
                </a:extLst>
              </p:cNvPr>
              <p:cNvSpPr txBox="1">
                <a:spLocks noRot="1" noChangeAspect="1" noMove="1" noResize="1" noEditPoints="1" noAdjustHandles="1" noChangeArrowheads="1" noChangeShapeType="1" noTextEdit="1"/>
              </p:cNvSpPr>
              <p:nvPr/>
            </p:nvSpPr>
            <p:spPr>
              <a:xfrm>
                <a:off x="4118088" y="5760341"/>
                <a:ext cx="213200" cy="184666"/>
              </a:xfrm>
              <a:prstGeom prst="rect">
                <a:avLst/>
              </a:prstGeom>
              <a:blipFill>
                <a:blip r:embed="rId7"/>
                <a:stretch>
                  <a:fillRect l="-14286" r="-17143"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20BA54C-C9E5-43BD-B026-526354489EEF}"/>
                  </a:ext>
                </a:extLst>
              </p:cNvPr>
              <p:cNvSpPr txBox="1"/>
              <p:nvPr/>
            </p:nvSpPr>
            <p:spPr>
              <a:xfrm>
                <a:off x="4118088" y="6179441"/>
                <a:ext cx="21320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11</m:t>
                      </m:r>
                    </m:oMath>
                  </m:oMathPara>
                </a14:m>
                <a:endParaRPr lang="en-US" sz="1200" dirty="0"/>
              </a:p>
            </p:txBody>
          </p:sp>
        </mc:Choice>
        <mc:Fallback xmlns="">
          <p:sp>
            <p:nvSpPr>
              <p:cNvPr id="20" name="TextBox 19">
                <a:extLst>
                  <a:ext uri="{FF2B5EF4-FFF2-40B4-BE49-F238E27FC236}">
                    <a16:creationId xmlns:a16="http://schemas.microsoft.com/office/drawing/2014/main" id="{C20BA54C-C9E5-43BD-B026-526354489EEF}"/>
                  </a:ext>
                </a:extLst>
              </p:cNvPr>
              <p:cNvSpPr txBox="1">
                <a:spLocks noRot="1" noChangeAspect="1" noMove="1" noResize="1" noEditPoints="1" noAdjustHandles="1" noChangeArrowheads="1" noChangeShapeType="1" noTextEdit="1"/>
              </p:cNvSpPr>
              <p:nvPr/>
            </p:nvSpPr>
            <p:spPr>
              <a:xfrm>
                <a:off x="4118088" y="6179441"/>
                <a:ext cx="213200" cy="184666"/>
              </a:xfrm>
              <a:prstGeom prst="rect">
                <a:avLst/>
              </a:prstGeom>
              <a:blipFill>
                <a:blip r:embed="rId8"/>
                <a:stretch>
                  <a:fillRect l="-14286" r="-17143" b="-10000"/>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A36AD0D7-3160-442F-9AFB-863B2E9CC213}"/>
              </a:ext>
            </a:extLst>
          </p:cNvPr>
          <p:cNvCxnSpPr/>
          <p:nvPr/>
        </p:nvCxnSpPr>
        <p:spPr>
          <a:xfrm>
            <a:off x="3260035" y="5050437"/>
            <a:ext cx="616226" cy="0"/>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37954A6-C527-42CB-9E2F-387A226C3823}"/>
              </a:ext>
            </a:extLst>
          </p:cNvPr>
          <p:cNvCxnSpPr/>
          <p:nvPr/>
        </p:nvCxnSpPr>
        <p:spPr>
          <a:xfrm>
            <a:off x="3250096" y="5857188"/>
            <a:ext cx="616226" cy="0"/>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E0A802F-AC3C-415C-A66B-EF2E1F89872E}"/>
              </a:ext>
            </a:extLst>
          </p:cNvPr>
          <p:cNvCxnSpPr/>
          <p:nvPr/>
        </p:nvCxnSpPr>
        <p:spPr>
          <a:xfrm>
            <a:off x="3260035" y="5413716"/>
            <a:ext cx="606287" cy="893535"/>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E717E6-34D6-43B1-9F5A-BB347876FEA1}"/>
              </a:ext>
            </a:extLst>
          </p:cNvPr>
          <p:cNvCxnSpPr/>
          <p:nvPr/>
        </p:nvCxnSpPr>
        <p:spPr>
          <a:xfrm flipV="1">
            <a:off x="3250096" y="5413716"/>
            <a:ext cx="616226" cy="893535"/>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4699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0720-0D22-4294-9259-3BA18E369CA8}"/>
              </a:ext>
            </a:extLst>
          </p:cNvPr>
          <p:cNvSpPr>
            <a:spLocks noGrp="1"/>
          </p:cNvSpPr>
          <p:nvPr>
            <p:ph type="title"/>
          </p:nvPr>
        </p:nvSpPr>
        <p:spPr/>
        <p:txBody>
          <a:bodyPr/>
          <a:lstStyle/>
          <a:p>
            <a:r>
              <a:rPr lang="en-US" dirty="0"/>
              <a:t>Quantum teleportation math</a:t>
            </a:r>
          </a:p>
        </p:txBody>
      </p:sp>
      <p:cxnSp>
        <p:nvCxnSpPr>
          <p:cNvPr id="5" name="Straight Connector 4">
            <a:extLst>
              <a:ext uri="{FF2B5EF4-FFF2-40B4-BE49-F238E27FC236}">
                <a16:creationId xmlns:a16="http://schemas.microsoft.com/office/drawing/2014/main" id="{6ABC6724-77E8-471D-A2E9-AC4B039EBE9A}"/>
              </a:ext>
            </a:extLst>
          </p:cNvPr>
          <p:cNvCxnSpPr>
            <a:cxnSpLocks/>
            <a:endCxn id="25" idx="1"/>
          </p:cNvCxnSpPr>
          <p:nvPr/>
        </p:nvCxnSpPr>
        <p:spPr>
          <a:xfrm>
            <a:off x="1038277" y="3547527"/>
            <a:ext cx="66401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EB063E-68F7-4B09-8519-3FA0BED3475E}"/>
              </a:ext>
            </a:extLst>
          </p:cNvPr>
          <p:cNvCxnSpPr>
            <a:cxnSpLocks/>
            <a:endCxn id="26" idx="1"/>
          </p:cNvCxnSpPr>
          <p:nvPr/>
        </p:nvCxnSpPr>
        <p:spPr>
          <a:xfrm>
            <a:off x="1038277" y="4433625"/>
            <a:ext cx="5333525" cy="3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ACBC1C-C0D9-41D9-AAA1-A2CF36D7B41C}"/>
              </a:ext>
            </a:extLst>
          </p:cNvPr>
          <p:cNvCxnSpPr>
            <a:cxnSpLocks/>
          </p:cNvCxnSpPr>
          <p:nvPr/>
        </p:nvCxnSpPr>
        <p:spPr>
          <a:xfrm flipV="1">
            <a:off x="1038277" y="5334600"/>
            <a:ext cx="8412480" cy="439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E960232-D85A-4D72-B942-AF6D4596FA44}"/>
                  </a:ext>
                </a:extLst>
              </p:cNvPr>
              <p:cNvSpPr txBox="1"/>
              <p:nvPr/>
            </p:nvSpPr>
            <p:spPr>
              <a:xfrm>
                <a:off x="1038277" y="3194483"/>
                <a:ext cx="3875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l-GR" i="0" smtClean="0">
                              <a:latin typeface="Cambria Math" panose="02040503050406030204" pitchFamily="18" charset="0"/>
                            </a:rPr>
                            <m:t>ψ</m:t>
                          </m:r>
                        </m:e>
                      </m:d>
                    </m:oMath>
                  </m:oMathPara>
                </a14:m>
                <a:endParaRPr lang="en-US" dirty="0"/>
              </a:p>
            </p:txBody>
          </p:sp>
        </mc:Choice>
        <mc:Fallback xmlns="">
          <p:sp>
            <p:nvSpPr>
              <p:cNvPr id="10" name="TextBox 9">
                <a:extLst>
                  <a:ext uri="{FF2B5EF4-FFF2-40B4-BE49-F238E27FC236}">
                    <a16:creationId xmlns:a16="http://schemas.microsoft.com/office/drawing/2014/main" id="{5E960232-D85A-4D72-B942-AF6D4596FA44}"/>
                  </a:ext>
                </a:extLst>
              </p:cNvPr>
              <p:cNvSpPr txBox="1">
                <a:spLocks noRot="1" noChangeAspect="1" noMove="1" noResize="1" noEditPoints="1" noAdjustHandles="1" noChangeArrowheads="1" noChangeShapeType="1" noTextEdit="1"/>
              </p:cNvSpPr>
              <p:nvPr/>
            </p:nvSpPr>
            <p:spPr>
              <a:xfrm>
                <a:off x="1038277" y="3194483"/>
                <a:ext cx="387542" cy="276999"/>
              </a:xfrm>
              <a:prstGeom prst="rect">
                <a:avLst/>
              </a:prstGeom>
              <a:blipFill>
                <a:blip r:embed="rId3"/>
                <a:stretch>
                  <a:fillRect l="-39063" t="-173333" r="-143750" b="-27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06D594E-327E-4EB7-8102-428F25FF8B63}"/>
                  </a:ext>
                </a:extLst>
              </p:cNvPr>
              <p:cNvSpPr txBox="1"/>
              <p:nvPr/>
            </p:nvSpPr>
            <p:spPr>
              <a:xfrm>
                <a:off x="826039" y="4304186"/>
                <a:ext cx="2122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oMath>
                  </m:oMathPara>
                </a14:m>
                <a:endParaRPr lang="en-US" dirty="0"/>
              </a:p>
            </p:txBody>
          </p:sp>
        </mc:Choice>
        <mc:Fallback xmlns="">
          <p:sp>
            <p:nvSpPr>
              <p:cNvPr id="11" name="TextBox 10">
                <a:extLst>
                  <a:ext uri="{FF2B5EF4-FFF2-40B4-BE49-F238E27FC236}">
                    <a16:creationId xmlns:a16="http://schemas.microsoft.com/office/drawing/2014/main" id="{406D594E-327E-4EB7-8102-428F25FF8B63}"/>
                  </a:ext>
                </a:extLst>
              </p:cNvPr>
              <p:cNvSpPr txBox="1">
                <a:spLocks noRot="1" noChangeAspect="1" noMove="1" noResize="1" noEditPoints="1" noAdjustHandles="1" noChangeArrowheads="1" noChangeShapeType="1" noTextEdit="1"/>
              </p:cNvSpPr>
              <p:nvPr/>
            </p:nvSpPr>
            <p:spPr>
              <a:xfrm>
                <a:off x="826039" y="4304186"/>
                <a:ext cx="212238" cy="276999"/>
              </a:xfrm>
              <a:prstGeom prst="rect">
                <a:avLst/>
              </a:prstGeom>
              <a:blipFill>
                <a:blip r:embed="rId4"/>
                <a:stretch>
                  <a:fillRect l="-26471" r="-23529" b="-10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3D9DF69-8605-43E6-9B47-1E477906CB00}"/>
                  </a:ext>
                </a:extLst>
              </p:cNvPr>
              <p:cNvSpPr txBox="1"/>
              <p:nvPr/>
            </p:nvSpPr>
            <p:spPr>
              <a:xfrm>
                <a:off x="810000" y="5199343"/>
                <a:ext cx="222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dirty="0"/>
              </a:p>
            </p:txBody>
          </p:sp>
        </mc:Choice>
        <mc:Fallback xmlns="">
          <p:sp>
            <p:nvSpPr>
              <p:cNvPr id="13" name="TextBox 12">
                <a:extLst>
                  <a:ext uri="{FF2B5EF4-FFF2-40B4-BE49-F238E27FC236}">
                    <a16:creationId xmlns:a16="http://schemas.microsoft.com/office/drawing/2014/main" id="{23D9DF69-8605-43E6-9B47-1E477906CB00}"/>
                  </a:ext>
                </a:extLst>
              </p:cNvPr>
              <p:cNvSpPr txBox="1">
                <a:spLocks noRot="1" noChangeAspect="1" noMove="1" noResize="1" noEditPoints="1" noAdjustHandles="1" noChangeArrowheads="1" noChangeShapeType="1" noTextEdit="1"/>
              </p:cNvSpPr>
              <p:nvPr/>
            </p:nvSpPr>
            <p:spPr>
              <a:xfrm>
                <a:off x="810000" y="5199343"/>
                <a:ext cx="222625" cy="276999"/>
              </a:xfrm>
              <a:prstGeom prst="rect">
                <a:avLst/>
              </a:prstGeom>
              <a:blipFill>
                <a:blip r:embed="rId5"/>
                <a:stretch>
                  <a:fillRect l="-25000" r="-19444" b="-11111"/>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04BC8911-5908-4F56-94F7-2D775DE126FF}"/>
              </a:ext>
            </a:extLst>
          </p:cNvPr>
          <p:cNvSpPr>
            <a:spLocks noChangeAspect="1"/>
          </p:cNvSpPr>
          <p:nvPr/>
        </p:nvSpPr>
        <p:spPr>
          <a:xfrm>
            <a:off x="2179100" y="4205024"/>
            <a:ext cx="457200"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5" name="Flowchart: Connector 14">
            <a:extLst>
              <a:ext uri="{FF2B5EF4-FFF2-40B4-BE49-F238E27FC236}">
                <a16:creationId xmlns:a16="http://schemas.microsoft.com/office/drawing/2014/main" id="{93CCB3F9-0CBA-4AEF-AEB8-AD5C47D09DCE}"/>
              </a:ext>
            </a:extLst>
          </p:cNvPr>
          <p:cNvSpPr>
            <a:spLocks noChangeAspect="1"/>
          </p:cNvSpPr>
          <p:nvPr/>
        </p:nvSpPr>
        <p:spPr>
          <a:xfrm>
            <a:off x="3396441" y="4362093"/>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Or 15">
            <a:extLst>
              <a:ext uri="{FF2B5EF4-FFF2-40B4-BE49-F238E27FC236}">
                <a16:creationId xmlns:a16="http://schemas.microsoft.com/office/drawing/2014/main" id="{7A2BE8C1-C851-45FB-9479-938CF17CB319}"/>
              </a:ext>
            </a:extLst>
          </p:cNvPr>
          <p:cNvSpPr>
            <a:spLocks noChangeAspect="1"/>
          </p:cNvSpPr>
          <p:nvPr/>
        </p:nvSpPr>
        <p:spPr>
          <a:xfrm>
            <a:off x="3327297" y="5188932"/>
            <a:ext cx="300790" cy="301752"/>
          </a:xfrm>
          <a:prstGeom prst="flowChartOr">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E425D375-2D49-413C-931B-87837A4FF354}"/>
              </a:ext>
            </a:extLst>
          </p:cNvPr>
          <p:cNvCxnSpPr>
            <a:cxnSpLocks/>
            <a:endCxn id="15" idx="4"/>
          </p:cNvCxnSpPr>
          <p:nvPr/>
        </p:nvCxnSpPr>
        <p:spPr>
          <a:xfrm flipV="1">
            <a:off x="3477692" y="4528851"/>
            <a:ext cx="2971" cy="651836"/>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a:extLst>
              <a:ext uri="{FF2B5EF4-FFF2-40B4-BE49-F238E27FC236}">
                <a16:creationId xmlns:a16="http://schemas.microsoft.com/office/drawing/2014/main" id="{40E941ED-02C1-4E4B-9CD0-83BCB36C8B28}"/>
              </a:ext>
            </a:extLst>
          </p:cNvPr>
          <p:cNvSpPr>
            <a:spLocks noChangeAspect="1"/>
          </p:cNvSpPr>
          <p:nvPr/>
        </p:nvSpPr>
        <p:spPr>
          <a:xfrm>
            <a:off x="4388228" y="3460250"/>
            <a:ext cx="168444" cy="1667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Or 19">
            <a:extLst>
              <a:ext uri="{FF2B5EF4-FFF2-40B4-BE49-F238E27FC236}">
                <a16:creationId xmlns:a16="http://schemas.microsoft.com/office/drawing/2014/main" id="{B5F191CE-CDA7-418F-83F0-B20834517E2D}"/>
              </a:ext>
            </a:extLst>
          </p:cNvPr>
          <p:cNvSpPr>
            <a:spLocks noChangeAspect="1"/>
          </p:cNvSpPr>
          <p:nvPr/>
        </p:nvSpPr>
        <p:spPr>
          <a:xfrm>
            <a:off x="4322055" y="4288191"/>
            <a:ext cx="300790" cy="301752"/>
          </a:xfrm>
          <a:prstGeom prst="flowChartOr">
            <a:avLst/>
          </a:prstGeom>
          <a:solidFill>
            <a:srgbClr val="2121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6134D0B-C522-4FEA-9C20-CA7CCACD582A}"/>
              </a:ext>
            </a:extLst>
          </p:cNvPr>
          <p:cNvCxnSpPr>
            <a:cxnSpLocks/>
            <a:endCxn id="19" idx="4"/>
          </p:cNvCxnSpPr>
          <p:nvPr/>
        </p:nvCxnSpPr>
        <p:spPr>
          <a:xfrm flipV="1">
            <a:off x="4469479" y="3627008"/>
            <a:ext cx="2971" cy="651836"/>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1D9711B-CB92-4EB1-9E39-BE5F54B91A3D}"/>
              </a:ext>
            </a:extLst>
          </p:cNvPr>
          <p:cNvSpPr>
            <a:spLocks noChangeAspect="1"/>
          </p:cNvSpPr>
          <p:nvPr/>
        </p:nvSpPr>
        <p:spPr>
          <a:xfrm>
            <a:off x="5235637" y="3286270"/>
            <a:ext cx="457200"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pic>
        <p:nvPicPr>
          <p:cNvPr id="25" name="Picture 24">
            <a:extLst>
              <a:ext uri="{FF2B5EF4-FFF2-40B4-BE49-F238E27FC236}">
                <a16:creationId xmlns:a16="http://schemas.microsoft.com/office/drawing/2014/main" id="{1D9B5A81-CA17-4D91-9184-CE4CD0CCB350}"/>
              </a:ext>
            </a:extLst>
          </p:cNvPr>
          <p:cNvPicPr>
            <a:picLocks noChangeAspect="1"/>
          </p:cNvPicPr>
          <p:nvPr/>
        </p:nvPicPr>
        <p:blipFill>
          <a:blip r:embed="rId6"/>
          <a:stretch>
            <a:fillRect/>
          </a:stretch>
        </p:blipFill>
        <p:spPr>
          <a:xfrm>
            <a:off x="7678446" y="3299646"/>
            <a:ext cx="493068" cy="495762"/>
          </a:xfrm>
          <a:prstGeom prst="rect">
            <a:avLst/>
          </a:prstGeom>
        </p:spPr>
      </p:pic>
      <p:pic>
        <p:nvPicPr>
          <p:cNvPr id="26" name="Picture 25">
            <a:extLst>
              <a:ext uri="{FF2B5EF4-FFF2-40B4-BE49-F238E27FC236}">
                <a16:creationId xmlns:a16="http://schemas.microsoft.com/office/drawing/2014/main" id="{4366B224-D124-451A-B24C-E04F3C239BBD}"/>
              </a:ext>
            </a:extLst>
          </p:cNvPr>
          <p:cNvPicPr>
            <a:picLocks noChangeAspect="1"/>
          </p:cNvPicPr>
          <p:nvPr/>
        </p:nvPicPr>
        <p:blipFill>
          <a:blip r:embed="rId6"/>
          <a:stretch>
            <a:fillRect/>
          </a:stretch>
        </p:blipFill>
        <p:spPr>
          <a:xfrm>
            <a:off x="6371802" y="4188819"/>
            <a:ext cx="493068" cy="495762"/>
          </a:xfrm>
          <a:prstGeom prst="rect">
            <a:avLst/>
          </a:prstGeom>
        </p:spPr>
      </p:pic>
      <p:sp>
        <p:nvSpPr>
          <p:cNvPr id="32" name="Rectangle 31">
            <a:extLst>
              <a:ext uri="{FF2B5EF4-FFF2-40B4-BE49-F238E27FC236}">
                <a16:creationId xmlns:a16="http://schemas.microsoft.com/office/drawing/2014/main" id="{673F9AE1-CE62-475C-ACBE-BFA6E9EF808F}"/>
              </a:ext>
            </a:extLst>
          </p:cNvPr>
          <p:cNvSpPr>
            <a:spLocks noChangeAspect="1"/>
          </p:cNvSpPr>
          <p:nvPr/>
        </p:nvSpPr>
        <p:spPr>
          <a:xfrm>
            <a:off x="7691646" y="5097272"/>
            <a:ext cx="457200" cy="457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D825B9F-E183-45BF-BA9F-796DE394D433}"/>
                  </a:ext>
                </a:extLst>
              </p:cNvPr>
              <p:cNvSpPr txBox="1"/>
              <p:nvPr/>
            </p:nvSpPr>
            <p:spPr>
              <a:xfrm>
                <a:off x="9043627" y="4976449"/>
                <a:ext cx="3875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r>
                            <m:rPr>
                              <m:sty m:val="p"/>
                            </m:rPr>
                            <a:rPr lang="el-GR" i="0" smtClean="0">
                              <a:latin typeface="Cambria Math" panose="02040503050406030204" pitchFamily="18" charset="0"/>
                            </a:rPr>
                            <m:t>ψ</m:t>
                          </m:r>
                        </m:e>
                      </m:d>
                    </m:oMath>
                  </m:oMathPara>
                </a14:m>
                <a:endParaRPr lang="en-US" dirty="0"/>
              </a:p>
            </p:txBody>
          </p:sp>
        </mc:Choice>
        <mc:Fallback xmlns="">
          <p:sp>
            <p:nvSpPr>
              <p:cNvPr id="33" name="TextBox 32">
                <a:extLst>
                  <a:ext uri="{FF2B5EF4-FFF2-40B4-BE49-F238E27FC236}">
                    <a16:creationId xmlns:a16="http://schemas.microsoft.com/office/drawing/2014/main" id="{6D825B9F-E183-45BF-BA9F-796DE394D433}"/>
                  </a:ext>
                </a:extLst>
              </p:cNvPr>
              <p:cNvSpPr txBox="1">
                <a:spLocks noRot="1" noChangeAspect="1" noMove="1" noResize="1" noEditPoints="1" noAdjustHandles="1" noChangeArrowheads="1" noChangeShapeType="1" noTextEdit="1"/>
              </p:cNvSpPr>
              <p:nvPr/>
            </p:nvSpPr>
            <p:spPr>
              <a:xfrm>
                <a:off x="9043627" y="4976449"/>
                <a:ext cx="387542" cy="276999"/>
              </a:xfrm>
              <a:prstGeom prst="rect">
                <a:avLst/>
              </a:prstGeom>
              <a:blipFill>
                <a:blip r:embed="rId7"/>
                <a:stretch>
                  <a:fillRect l="-41270" t="-169565" r="-146032" b="-26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0AA437E-1AC5-4A0D-ACAE-8A5A18BB5631}"/>
                  </a:ext>
                </a:extLst>
              </p:cNvPr>
              <p:cNvSpPr txBox="1"/>
              <p:nvPr/>
            </p:nvSpPr>
            <p:spPr>
              <a:xfrm>
                <a:off x="1055376" y="4057212"/>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oMath>
                  </m:oMathPara>
                </a14:m>
                <a:endParaRPr lang="en-US" dirty="0"/>
              </a:p>
            </p:txBody>
          </p:sp>
        </mc:Choice>
        <mc:Fallback xmlns="">
          <p:sp>
            <p:nvSpPr>
              <p:cNvPr id="24" name="TextBox 23">
                <a:extLst>
                  <a:ext uri="{FF2B5EF4-FFF2-40B4-BE49-F238E27FC236}">
                    <a16:creationId xmlns:a16="http://schemas.microsoft.com/office/drawing/2014/main" id="{00AA437E-1AC5-4A0D-ACAE-8A5A18BB5631}"/>
                  </a:ext>
                </a:extLst>
              </p:cNvPr>
              <p:cNvSpPr txBox="1">
                <a:spLocks noRot="1" noChangeAspect="1" noMove="1" noResize="1" noEditPoints="1" noAdjustHandles="1" noChangeArrowheads="1" noChangeShapeType="1" noTextEdit="1"/>
              </p:cNvSpPr>
              <p:nvPr/>
            </p:nvSpPr>
            <p:spPr>
              <a:xfrm>
                <a:off x="1055376" y="4057212"/>
                <a:ext cx="349070" cy="276999"/>
              </a:xfrm>
              <a:prstGeom prst="rect">
                <a:avLst/>
              </a:prstGeom>
              <a:blipFill>
                <a:blip r:embed="rId8"/>
                <a:stretch>
                  <a:fillRect l="-56140" t="-175556" r="-161404" b="-27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3C543AF-F8D5-49BB-9457-8E997F52861A}"/>
                  </a:ext>
                </a:extLst>
              </p:cNvPr>
              <p:cNvSpPr txBox="1"/>
              <p:nvPr/>
            </p:nvSpPr>
            <p:spPr>
              <a:xfrm>
                <a:off x="1055376" y="4971040"/>
                <a:ext cx="3490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oMath>
                  </m:oMathPara>
                </a14:m>
                <a:endParaRPr lang="en-US" dirty="0"/>
              </a:p>
            </p:txBody>
          </p:sp>
        </mc:Choice>
        <mc:Fallback xmlns="">
          <p:sp>
            <p:nvSpPr>
              <p:cNvPr id="27" name="TextBox 26">
                <a:extLst>
                  <a:ext uri="{FF2B5EF4-FFF2-40B4-BE49-F238E27FC236}">
                    <a16:creationId xmlns:a16="http://schemas.microsoft.com/office/drawing/2014/main" id="{93C543AF-F8D5-49BB-9457-8E997F52861A}"/>
                  </a:ext>
                </a:extLst>
              </p:cNvPr>
              <p:cNvSpPr txBox="1">
                <a:spLocks noRot="1" noChangeAspect="1" noMove="1" noResize="1" noEditPoints="1" noAdjustHandles="1" noChangeArrowheads="1" noChangeShapeType="1" noTextEdit="1"/>
              </p:cNvSpPr>
              <p:nvPr/>
            </p:nvSpPr>
            <p:spPr>
              <a:xfrm>
                <a:off x="1055376" y="4971040"/>
                <a:ext cx="349070" cy="276999"/>
              </a:xfrm>
              <a:prstGeom prst="rect">
                <a:avLst/>
              </a:prstGeom>
              <a:blipFill>
                <a:blip r:embed="rId9"/>
                <a:stretch>
                  <a:fillRect l="-56140" t="-169565" r="-161404" b="-265217"/>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357DEEBB-F7E0-4596-980D-9B25C7C53A94}"/>
              </a:ext>
            </a:extLst>
          </p:cNvPr>
          <p:cNvSpPr>
            <a:spLocks noChangeAspect="1"/>
          </p:cNvSpPr>
          <p:nvPr/>
        </p:nvSpPr>
        <p:spPr>
          <a:xfrm>
            <a:off x="6389736" y="5097272"/>
            <a:ext cx="45720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cxnSp>
        <p:nvCxnSpPr>
          <p:cNvPr id="37" name="Straight Connector 36">
            <a:extLst>
              <a:ext uri="{FF2B5EF4-FFF2-40B4-BE49-F238E27FC236}">
                <a16:creationId xmlns:a16="http://schemas.microsoft.com/office/drawing/2014/main" id="{398275EE-83D5-400E-BF19-4DB8C4DB883D}"/>
              </a:ext>
            </a:extLst>
          </p:cNvPr>
          <p:cNvCxnSpPr>
            <a:stCxn id="26" idx="2"/>
            <a:endCxn id="36" idx="0"/>
          </p:cNvCxnSpPr>
          <p:nvPr/>
        </p:nvCxnSpPr>
        <p:spPr>
          <a:xfrm>
            <a:off x="6618336" y="4684581"/>
            <a:ext cx="0" cy="412691"/>
          </a:xfrm>
          <a:prstGeom prst="line">
            <a:avLst/>
          </a:prstGeom>
          <a:ln w="9525" cap="flat" cmpd="sng" algn="ctr">
            <a:solidFill>
              <a:schemeClr val="tx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2" name="Straight Connector 41">
            <a:extLst>
              <a:ext uri="{FF2B5EF4-FFF2-40B4-BE49-F238E27FC236}">
                <a16:creationId xmlns:a16="http://schemas.microsoft.com/office/drawing/2014/main" id="{DBF6256F-1562-4FCB-A935-FD8B3AFCAC4D}"/>
              </a:ext>
            </a:extLst>
          </p:cNvPr>
          <p:cNvCxnSpPr>
            <a:stCxn id="25" idx="2"/>
            <a:endCxn id="32" idx="0"/>
          </p:cNvCxnSpPr>
          <p:nvPr/>
        </p:nvCxnSpPr>
        <p:spPr>
          <a:xfrm flipH="1">
            <a:off x="7920246" y="3795408"/>
            <a:ext cx="4734" cy="1301864"/>
          </a:xfrm>
          <a:prstGeom prst="line">
            <a:avLst/>
          </a:prstGeom>
          <a:ln w="9525" cap="flat" cmpd="sng" algn="ctr">
            <a:solidFill>
              <a:schemeClr val="tx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570B38E-C29D-4A57-B631-C930F5B1F13D}"/>
                  </a:ext>
                </a:extLst>
              </p:cNvPr>
              <p:cNvSpPr txBox="1"/>
              <p:nvPr/>
            </p:nvSpPr>
            <p:spPr>
              <a:xfrm>
                <a:off x="9615584" y="4192613"/>
                <a:ext cx="1394164" cy="461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p>
            </p:txBody>
          </p:sp>
        </mc:Choice>
        <mc:Fallback xmlns="">
          <p:sp>
            <p:nvSpPr>
              <p:cNvPr id="43" name="TextBox 42">
                <a:extLst>
                  <a:ext uri="{FF2B5EF4-FFF2-40B4-BE49-F238E27FC236}">
                    <a16:creationId xmlns:a16="http://schemas.microsoft.com/office/drawing/2014/main" id="{0570B38E-C29D-4A57-B631-C930F5B1F13D}"/>
                  </a:ext>
                </a:extLst>
              </p:cNvPr>
              <p:cNvSpPr txBox="1">
                <a:spLocks noRot="1" noChangeAspect="1" noMove="1" noResize="1" noEditPoints="1" noAdjustHandles="1" noChangeArrowheads="1" noChangeShapeType="1" noTextEdit="1"/>
              </p:cNvSpPr>
              <p:nvPr/>
            </p:nvSpPr>
            <p:spPr>
              <a:xfrm>
                <a:off x="9615584" y="4192613"/>
                <a:ext cx="1394164" cy="46192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A0E19BB-A0D4-4FA0-9100-E8E2050750F7}"/>
                  </a:ext>
                </a:extLst>
              </p:cNvPr>
              <p:cNvSpPr txBox="1"/>
              <p:nvPr/>
            </p:nvSpPr>
            <p:spPr>
              <a:xfrm>
                <a:off x="828636" y="3405129"/>
                <a:ext cx="2070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oMath>
                  </m:oMathPara>
                </a14:m>
                <a:endParaRPr lang="en-US" dirty="0"/>
              </a:p>
            </p:txBody>
          </p:sp>
        </mc:Choice>
        <mc:Fallback xmlns="">
          <p:sp>
            <p:nvSpPr>
              <p:cNvPr id="45" name="TextBox 44">
                <a:extLst>
                  <a:ext uri="{FF2B5EF4-FFF2-40B4-BE49-F238E27FC236}">
                    <a16:creationId xmlns:a16="http://schemas.microsoft.com/office/drawing/2014/main" id="{0A0E19BB-A0D4-4FA0-9100-E8E2050750F7}"/>
                  </a:ext>
                </a:extLst>
              </p:cNvPr>
              <p:cNvSpPr txBox="1">
                <a:spLocks noRot="1" noChangeAspect="1" noMove="1" noResize="1" noEditPoints="1" noAdjustHandles="1" noChangeArrowheads="1" noChangeShapeType="1" noTextEdit="1"/>
              </p:cNvSpPr>
              <p:nvPr/>
            </p:nvSpPr>
            <p:spPr>
              <a:xfrm>
                <a:off x="828636" y="3405129"/>
                <a:ext cx="207044" cy="276999"/>
              </a:xfrm>
              <a:prstGeom prst="rect">
                <a:avLst/>
              </a:prstGeom>
              <a:blipFill>
                <a:blip r:embed="rId11"/>
                <a:stretch>
                  <a:fillRect l="-26471" r="-20588" b="-11111"/>
                </a:stretch>
              </a:blipFill>
            </p:spPr>
            <p:txBody>
              <a:bodyPr/>
              <a:lstStyle/>
              <a:p>
                <a:r>
                  <a:rPr lang="en-US">
                    <a:noFill/>
                  </a:rPr>
                  <a:t> </a:t>
                </a:r>
              </a:p>
            </p:txBody>
          </p:sp>
        </mc:Fallback>
      </mc:AlternateContent>
    </p:spTree>
    <p:extLst>
      <p:ext uri="{BB962C8B-B14F-4D97-AF65-F5344CB8AC3E}">
        <p14:creationId xmlns:p14="http://schemas.microsoft.com/office/powerpoint/2010/main" val="9699014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9AC5E-345E-49C7-8409-EEBAB8E6DB3D}"/>
              </a:ext>
            </a:extLst>
          </p:cNvPr>
          <p:cNvSpPr>
            <a:spLocks noGrp="1"/>
          </p:cNvSpPr>
          <p:nvPr>
            <p:ph type="title"/>
          </p:nvPr>
        </p:nvSpPr>
        <p:spPr/>
        <p:txBody>
          <a:bodyPr/>
          <a:lstStyle/>
          <a:p>
            <a:r>
              <a:rPr lang="en-US" dirty="0"/>
              <a:t>Quantum teleportation math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FF1F81-9570-4040-89E5-41D105915DB5}"/>
                  </a:ext>
                </a:extLst>
              </p:cNvPr>
              <p:cNvSpPr>
                <a:spLocks noGrp="1"/>
              </p:cNvSpPr>
              <p:nvPr>
                <p:ph idx="1"/>
              </p:nvPr>
            </p:nvSpPr>
            <p:spPr>
              <a:xfrm>
                <a:off x="810000" y="2710832"/>
                <a:ext cx="10284181" cy="3699980"/>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2</m:t>
                                      </m:r>
                                    </m:sub>
                                  </m:sSub>
                                  <m:r>
                                    <a:rPr lang="en-US" i="1">
                                      <a:latin typeface="Cambria Math" panose="02040503050406030204" pitchFamily="18" charset="0"/>
                                    </a:rPr>
                                    <m:t>𝐶</m:t>
                                  </m:r>
                                </m:e>
                                <m:sub>
                                  <m:r>
                                    <a:rPr lang="en-US" i="1">
                                      <a:latin typeface="Cambria Math" panose="02040503050406030204" pitchFamily="18" charset="0"/>
                                    </a:rPr>
                                    <m:t>21</m:t>
                                  </m:r>
                                </m:sub>
                              </m:sSub>
                              <m:r>
                                <a:rPr lang="en-US" i="1">
                                  <a:latin typeface="Cambria Math" panose="02040503050406030204" pitchFamily="18" charset="0"/>
                                </a:rPr>
                                <m:t>𝐶</m:t>
                              </m:r>
                            </m:e>
                            <m:sub>
                              <m:r>
                                <a:rPr lang="en-US" i="1">
                                  <a:latin typeface="Cambria Math" panose="02040503050406030204" pitchFamily="18" charset="0"/>
                                </a:rPr>
                                <m:t>10</m:t>
                              </m:r>
                            </m:sub>
                          </m:sSub>
                          <m:r>
                            <a:rPr lang="en-US" i="1">
                              <a:latin typeface="Cambria Math" panose="02040503050406030204" pitchFamily="18" charset="0"/>
                            </a:rPr>
                            <m:t>𝐻</m:t>
                          </m:r>
                        </m:e>
                        <m:sub>
                          <m:r>
                            <a:rPr lang="en-US" i="1">
                              <a:latin typeface="Cambria Math" panose="02040503050406030204" pitchFamily="18" charset="0"/>
                            </a:rPr>
                            <m:t>1</m:t>
                          </m:r>
                        </m:sub>
                      </m:sSub>
                      <m:d>
                        <m:dPr>
                          <m:ctrlPr>
                            <a:rPr lang="en-US" i="1" smtClean="0">
                              <a:latin typeface="Cambria Math" panose="02040503050406030204" pitchFamily="18" charset="0"/>
                            </a:rPr>
                          </m:ctrlPr>
                        </m:dPr>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𝛽</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0</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0</m:t>
                                  </m:r>
                                </m:den>
                              </m:f>
                            </m:e>
                          </m:d>
                        </m:e>
                      </m:d>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2</m:t>
                                  </m:r>
                                </m:sub>
                              </m:sSub>
                              <m:r>
                                <a:rPr lang="en-US" i="1">
                                  <a:latin typeface="Cambria Math" panose="02040503050406030204" pitchFamily="18" charset="0"/>
                                </a:rPr>
                                <m:t>𝐶</m:t>
                              </m:r>
                            </m:e>
                            <m:sub>
                              <m:r>
                                <a:rPr lang="en-US" i="1">
                                  <a:latin typeface="Cambria Math" panose="02040503050406030204" pitchFamily="18" charset="0"/>
                                </a:rPr>
                                <m:t>21</m:t>
                              </m:r>
                            </m:sub>
                          </m:sSub>
                          <m:r>
                            <a:rPr lang="en-US" i="1">
                              <a:latin typeface="Cambria Math" panose="02040503050406030204" pitchFamily="18" charset="0"/>
                            </a:rPr>
                            <m:t>𝐶</m:t>
                          </m:r>
                        </m:e>
                        <m:sub>
                          <m:r>
                            <a:rPr lang="en-US" i="1">
                              <a:latin typeface="Cambria Math" panose="02040503050406030204" pitchFamily="18" charset="0"/>
                            </a:rPr>
                            <m:t>10</m:t>
                          </m:r>
                        </m:sub>
                      </m:sSub>
                      <m:d>
                        <m:dPr>
                          <m:ctrlPr>
                            <a:rPr lang="en-US" b="0" i="1" smtClean="0">
                              <a:latin typeface="Cambria Math" panose="02040503050406030204" pitchFamily="18" charset="0"/>
                            </a:rPr>
                          </m:ctrlPr>
                        </m:dPr>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𝛽</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den>
                                  </m:f>
                                </m:num>
                                <m:den>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den>
                                  </m:f>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0</m:t>
                                  </m:r>
                                </m:den>
                              </m:f>
                            </m:e>
                          </m:d>
                        </m:e>
                      </m:d>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2</m:t>
                              </m:r>
                            </m:sub>
                          </m:sSub>
                          <m:r>
                            <a:rPr lang="en-US" i="1">
                              <a:latin typeface="Cambria Math" panose="02040503050406030204" pitchFamily="18" charset="0"/>
                            </a:rPr>
                            <m:t>𝐶</m:t>
                          </m:r>
                        </m:e>
                        <m:sub>
                          <m:r>
                            <a:rPr lang="en-US" i="1">
                              <a:latin typeface="Cambria Math" panose="02040503050406030204" pitchFamily="18" charset="0"/>
                            </a:rPr>
                            <m:t>21</m:t>
                          </m:r>
                        </m:sub>
                      </m:sSub>
                      <m:d>
                        <m:dPr>
                          <m:ctrlPr>
                            <a:rPr lang="en-US" i="1" smtClean="0">
                              <a:latin typeface="Cambria Math" panose="02040503050406030204" pitchFamily="18" charset="0"/>
                            </a:rPr>
                          </m:ctrlPr>
                        </m:dPr>
                        <m:e>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𝛽</m:t>
                                  </m:r>
                                </m:den>
                              </m:f>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mr>
                                <m:mr>
                                  <m:e>
                                    <m:r>
                                      <a:rPr lang="en-US" i="1">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e>
                                      </m:mr>
                                    </m:m>
                                  </m:e>
                                </m:mr>
                              </m:m>
                            </m:e>
                          </m:d>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2</m:t>
                          </m:r>
                        </m:sub>
                      </m:sSub>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𝛼</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𝛽</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rPr>
                                                        <m:t>0</m:t>
                                                      </m:r>
                                                    </m:e>
                                                  </m:mr>
                                                </m:m>
                                              </m:e>
                                            </m:mr>
                                          </m:m>
                                        </m:e>
                                      </m:mr>
                                    </m:m>
                                  </m:e>
                                </m:mr>
                              </m:m>
                            </m:e>
                          </m:d>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𝛽</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𝛽</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𝛼</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ea typeface="Cambria Math" panose="02040503050406030204" pitchFamily="18" charset="0"/>
                                                    </a:rPr>
                                                    <m:t>𝛼</m:t>
                                                  </m:r>
                                                </m:e>
                                              </m:mr>
                                            </m:m>
                                          </m:e>
                                        </m:mr>
                                      </m:m>
                                    </m:e>
                                  </m:mr>
                                </m:m>
                              </m:e>
                            </m:mr>
                          </m:m>
                        </m:e>
                      </m:d>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EDFF1F81-9570-4040-89E5-41D105915DB5}"/>
                  </a:ext>
                </a:extLst>
              </p:cNvPr>
              <p:cNvSpPr>
                <a:spLocks noGrp="1" noRot="1" noChangeAspect="1" noMove="1" noResize="1" noEditPoints="1" noAdjustHandles="1" noChangeArrowheads="1" noChangeShapeType="1" noTextEdit="1"/>
              </p:cNvSpPr>
              <p:nvPr>
                <p:ph idx="1"/>
              </p:nvPr>
            </p:nvSpPr>
            <p:spPr>
              <a:xfrm>
                <a:off x="810000" y="2710832"/>
                <a:ext cx="10284181" cy="3699980"/>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36000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D222-ED89-4ED0-A4E2-F83174258802}"/>
              </a:ext>
            </a:extLst>
          </p:cNvPr>
          <p:cNvSpPr>
            <a:spLocks noGrp="1"/>
          </p:cNvSpPr>
          <p:nvPr>
            <p:ph type="title"/>
          </p:nvPr>
        </p:nvSpPr>
        <p:spPr/>
        <p:txBody>
          <a:bodyPr/>
          <a:lstStyle/>
          <a:p>
            <a:r>
              <a:rPr lang="en-US" dirty="0"/>
              <a:t>Quantum teleportation math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B9D3F3-3055-4D98-BFB9-68EFD46FB230}"/>
                  </a:ext>
                </a:extLst>
              </p:cNvPr>
              <p:cNvSpPr>
                <a:spLocks noGrp="1"/>
              </p:cNvSpPr>
              <p:nvPr>
                <p:ph idx="1"/>
              </p:nvPr>
            </p:nvSpPr>
            <p:spPr>
              <a:xfrm>
                <a:off x="810000" y="3142877"/>
                <a:ext cx="6383819" cy="2168830"/>
              </a:xfrm>
            </p:spPr>
            <p:txBody>
              <a:bodyPr/>
              <a:lstStyle/>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𝛽</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𝛽</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𝛼</m:t>
                                            </m:r>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ea typeface="Cambria Math" panose="02040503050406030204" pitchFamily="18" charset="0"/>
                                                    </a:rPr>
                                                    <m:t>𝛼</m:t>
                                                  </m:r>
                                                </m:e>
                                              </m:mr>
                                            </m:m>
                                          </m:e>
                                        </m:mr>
                                      </m:m>
                                    </m:e>
                                  </m:mr>
                                </m:m>
                              </m:e>
                            </m:mr>
                          </m:m>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e>
                          </m:d>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𝛼</m:t>
                                    </m:r>
                                  </m:e>
                                </m:mr>
                                <m:mr>
                                  <m:e>
                                    <m:r>
                                      <a:rPr lang="en-US" i="1" smtClean="0">
                                        <a:latin typeface="Cambria Math" panose="02040503050406030204" pitchFamily="18" charset="0"/>
                                        <a:ea typeface="Cambria Math" panose="02040503050406030204" pitchFamily="18" charset="0"/>
                                      </a:rPr>
                                      <m:t>𝛽</m:t>
                                    </m:r>
                                  </m:e>
                                </m:mr>
                              </m:m>
                            </m:e>
                          </m:d>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𝛽</m:t>
                                    </m:r>
                                  </m:e>
                                </m:mr>
                                <m:mr>
                                  <m:e>
                                    <m:r>
                                      <a:rPr lang="en-US" i="1" smtClean="0">
                                        <a:latin typeface="Cambria Math" panose="02040503050406030204" pitchFamily="18" charset="0"/>
                                        <a:ea typeface="Cambria Math" panose="02040503050406030204" pitchFamily="18" charset="0"/>
                                      </a:rPr>
                                      <m:t>𝛼</m:t>
                                    </m:r>
                                  </m:e>
                                </m:mr>
                              </m:m>
                            </m:e>
                          </m:d>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0</m:t>
                              </m:r>
                            </m:e>
                          </m:d>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𝛼</m:t>
                                    </m:r>
                                  </m:e>
                                </m:mr>
                                <m:m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e>
                                </m:mr>
                              </m:m>
                            </m:e>
                          </m:d>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11</m:t>
                              </m:r>
                            </m:e>
                          </m:d>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e>
                                </m:mr>
                                <m:mr>
                                  <m:e>
                                    <m:r>
                                      <a:rPr lang="en-US" i="1" smtClean="0">
                                        <a:latin typeface="Cambria Math" panose="02040503050406030204" pitchFamily="18" charset="0"/>
                                        <a:ea typeface="Cambria Math" panose="02040503050406030204" pitchFamily="18" charset="0"/>
                                      </a:rPr>
                                      <m:t>𝛼</m:t>
                                    </m:r>
                                  </m:e>
                                </m:mr>
                              </m:m>
                            </m:e>
                          </m:d>
                        </m:e>
                      </m:d>
                    </m:oMath>
                  </m:oMathPara>
                </a14:m>
                <a:endParaRPr lang="en-US" dirty="0"/>
              </a:p>
            </p:txBody>
          </p:sp>
        </mc:Choice>
        <mc:Fallback xmlns="">
          <p:sp>
            <p:nvSpPr>
              <p:cNvPr id="3" name="Content Placeholder 2">
                <a:extLst>
                  <a:ext uri="{FF2B5EF4-FFF2-40B4-BE49-F238E27FC236}">
                    <a16:creationId xmlns:a16="http://schemas.microsoft.com/office/drawing/2014/main" id="{26B9D3F3-3055-4D98-BFB9-68EFD46FB230}"/>
                  </a:ext>
                </a:extLst>
              </p:cNvPr>
              <p:cNvSpPr>
                <a:spLocks noGrp="1" noRot="1" noChangeAspect="1" noMove="1" noResize="1" noEditPoints="1" noAdjustHandles="1" noChangeArrowheads="1" noChangeShapeType="1" noTextEdit="1"/>
              </p:cNvSpPr>
              <p:nvPr>
                <p:ph idx="1"/>
              </p:nvPr>
            </p:nvSpPr>
            <p:spPr>
              <a:xfrm>
                <a:off x="810000" y="3142877"/>
                <a:ext cx="6383819" cy="2168830"/>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1D5568F-8056-4587-8A1D-5EF7EEB39BA3}"/>
              </a:ext>
            </a:extLst>
          </p:cNvPr>
          <p:cNvSpPr txBox="1"/>
          <p:nvPr/>
        </p:nvSpPr>
        <p:spPr>
          <a:xfrm>
            <a:off x="810000" y="2702740"/>
            <a:ext cx="9127816" cy="369332"/>
          </a:xfrm>
          <a:prstGeom prst="rect">
            <a:avLst/>
          </a:prstGeom>
          <a:noFill/>
        </p:spPr>
        <p:txBody>
          <a:bodyPr wrap="square" rtlCol="0">
            <a:spAutoFit/>
          </a:bodyPr>
          <a:lstStyle/>
          <a:p>
            <a:r>
              <a:rPr lang="en-US" dirty="0"/>
              <a:t>The state right before measurement breaks down into four cases:</a:t>
            </a:r>
          </a:p>
        </p:txBody>
      </p:sp>
      <p:sp>
        <p:nvSpPr>
          <p:cNvPr id="5" name="TextBox 4">
            <a:extLst>
              <a:ext uri="{FF2B5EF4-FFF2-40B4-BE49-F238E27FC236}">
                <a16:creationId xmlns:a16="http://schemas.microsoft.com/office/drawing/2014/main" id="{891E383E-A5C3-42B0-93A2-37C2E65987F4}"/>
              </a:ext>
            </a:extLst>
          </p:cNvPr>
          <p:cNvSpPr txBox="1"/>
          <p:nvPr/>
        </p:nvSpPr>
        <p:spPr>
          <a:xfrm>
            <a:off x="810000" y="5382512"/>
            <a:ext cx="9721366" cy="1200329"/>
          </a:xfrm>
          <a:prstGeom prst="rect">
            <a:avLst/>
          </a:prstGeom>
          <a:noFill/>
        </p:spPr>
        <p:txBody>
          <a:bodyPr wrap="square" rtlCol="0">
            <a:spAutoFit/>
          </a:bodyPr>
          <a:lstStyle/>
          <a:p>
            <a:r>
              <a:rPr lang="en-US" dirty="0"/>
              <a:t>When Alice measures her two </a:t>
            </a:r>
            <a:r>
              <a:rPr lang="en-US" dirty="0" err="1"/>
              <a:t>qbits</a:t>
            </a:r>
            <a:r>
              <a:rPr lang="en-US" dirty="0"/>
              <a:t>, Bob’s </a:t>
            </a:r>
            <a:r>
              <a:rPr lang="en-US" dirty="0" err="1"/>
              <a:t>qbit</a:t>
            </a:r>
            <a:r>
              <a:rPr lang="en-US" dirty="0"/>
              <a:t> is forced into one of four states.</a:t>
            </a:r>
          </a:p>
          <a:p>
            <a:r>
              <a:rPr lang="en-US" dirty="0"/>
              <a:t>The bits measured by Alice determine the state into which Bob’s </a:t>
            </a:r>
            <a:r>
              <a:rPr lang="en-US" dirty="0" err="1"/>
              <a:t>qbit</a:t>
            </a:r>
            <a:r>
              <a:rPr lang="en-US" dirty="0"/>
              <a:t> was forced.</a:t>
            </a:r>
          </a:p>
          <a:p>
            <a:r>
              <a:rPr lang="en-US" dirty="0"/>
              <a:t>Bob needs to apply a transformation to get his </a:t>
            </a:r>
            <a:r>
              <a:rPr lang="en-US" dirty="0" err="1"/>
              <a:t>qbit</a:t>
            </a:r>
            <a:r>
              <a:rPr lang="en-US" dirty="0"/>
              <a:t> to the state that he wants.</a:t>
            </a:r>
          </a:p>
          <a:p>
            <a:r>
              <a:rPr lang="en-US" dirty="0"/>
              <a:t>Bob needs to know the values of Alice’s bits to know which transformation(s) to apply.</a:t>
            </a:r>
          </a:p>
        </p:txBody>
      </p:sp>
      <p:cxnSp>
        <p:nvCxnSpPr>
          <p:cNvPr id="7" name="Straight Connector 6">
            <a:extLst>
              <a:ext uri="{FF2B5EF4-FFF2-40B4-BE49-F238E27FC236}">
                <a16:creationId xmlns:a16="http://schemas.microsoft.com/office/drawing/2014/main" id="{357E54D1-64FA-4D36-9828-2C9DB992E19F}"/>
              </a:ext>
            </a:extLst>
          </p:cNvPr>
          <p:cNvCxnSpPr>
            <a:cxnSpLocks/>
          </p:cNvCxnSpPr>
          <p:nvPr/>
        </p:nvCxnSpPr>
        <p:spPr>
          <a:xfrm>
            <a:off x="1213805" y="3698059"/>
            <a:ext cx="582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440EF3-AD12-482E-8C92-7F6AD4995070}"/>
              </a:ext>
            </a:extLst>
          </p:cNvPr>
          <p:cNvCxnSpPr>
            <a:cxnSpLocks/>
          </p:cNvCxnSpPr>
          <p:nvPr/>
        </p:nvCxnSpPr>
        <p:spPr>
          <a:xfrm>
            <a:off x="1213805" y="4206508"/>
            <a:ext cx="582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1FB4EF-BA0E-4EF8-B99E-67158CB41F7C}"/>
              </a:ext>
            </a:extLst>
          </p:cNvPr>
          <p:cNvCxnSpPr>
            <a:cxnSpLocks/>
          </p:cNvCxnSpPr>
          <p:nvPr/>
        </p:nvCxnSpPr>
        <p:spPr>
          <a:xfrm>
            <a:off x="1213805" y="4692031"/>
            <a:ext cx="582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F0198DFA-A800-42E3-8BD1-45DD91CF71F5}"/>
              </a:ext>
            </a:extLst>
          </p:cNvPr>
          <p:cNvCxnSpPr>
            <a:cxnSpLocks/>
          </p:cNvCxnSpPr>
          <p:nvPr/>
        </p:nvCxnSpPr>
        <p:spPr>
          <a:xfrm>
            <a:off x="1610315" y="3422930"/>
            <a:ext cx="1440382" cy="485522"/>
          </a:xfrm>
          <a:prstGeom prst="bentConnector3">
            <a:avLst>
              <a:gd name="adj1" fmla="val 1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8490FCE1-B971-41AD-9DFE-D52AAC5A6C13}"/>
              </a:ext>
            </a:extLst>
          </p:cNvPr>
          <p:cNvCxnSpPr>
            <a:cxnSpLocks/>
          </p:cNvCxnSpPr>
          <p:nvPr/>
        </p:nvCxnSpPr>
        <p:spPr>
          <a:xfrm>
            <a:off x="1715512" y="3787072"/>
            <a:ext cx="2411426" cy="121380"/>
          </a:xfrm>
          <a:prstGeom prst="bentConnector3">
            <a:avLst>
              <a:gd name="adj1" fmla="val 1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8D314011-AD42-4A4B-99A6-8CBFA9E8C013}"/>
              </a:ext>
            </a:extLst>
          </p:cNvPr>
          <p:cNvCxnSpPr/>
          <p:nvPr/>
        </p:nvCxnSpPr>
        <p:spPr>
          <a:xfrm flipV="1">
            <a:off x="1715512" y="4482987"/>
            <a:ext cx="3609047" cy="97104"/>
          </a:xfrm>
          <a:prstGeom prst="bentConnector3">
            <a:avLst>
              <a:gd name="adj1" fmla="val 1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5C269051-A72E-4CEF-83BD-226D7E022FAD}"/>
              </a:ext>
            </a:extLst>
          </p:cNvPr>
          <p:cNvCxnSpPr/>
          <p:nvPr/>
        </p:nvCxnSpPr>
        <p:spPr>
          <a:xfrm flipV="1">
            <a:off x="1610315" y="4482987"/>
            <a:ext cx="5000878" cy="493614"/>
          </a:xfrm>
          <a:prstGeom prst="bentConnector3">
            <a:avLst>
              <a:gd name="adj1" fmla="val 10000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5E8DE533-FD9A-4829-88B7-00FCB77C1324}"/>
                  </a:ext>
                </a:extLst>
              </p:cNvPr>
              <p:cNvSpPr/>
              <p:nvPr/>
            </p:nvSpPr>
            <p:spPr>
              <a:xfrm>
                <a:off x="8289385" y="3276468"/>
                <a:ext cx="6619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|0</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e>
                      </m:d>
                    </m:oMath>
                  </m:oMathPara>
                </a14:m>
                <a:endParaRPr lang="en-US" dirty="0"/>
              </a:p>
            </p:txBody>
          </p:sp>
        </mc:Choice>
        <mc:Fallback xmlns="">
          <p:sp>
            <p:nvSpPr>
              <p:cNvPr id="33" name="Rectangle 32">
                <a:extLst>
                  <a:ext uri="{FF2B5EF4-FFF2-40B4-BE49-F238E27FC236}">
                    <a16:creationId xmlns:a16="http://schemas.microsoft.com/office/drawing/2014/main" id="{5E8DE533-FD9A-4829-88B7-00FCB77C1324}"/>
                  </a:ext>
                </a:extLst>
              </p:cNvPr>
              <p:cNvSpPr>
                <a:spLocks noRot="1" noChangeAspect="1" noMove="1" noResize="1" noEditPoints="1" noAdjustHandles="1" noChangeArrowheads="1" noChangeShapeType="1" noTextEdit="1"/>
              </p:cNvSpPr>
              <p:nvPr/>
            </p:nvSpPr>
            <p:spPr>
              <a:xfrm>
                <a:off x="8289385" y="3276468"/>
                <a:ext cx="661976" cy="369332"/>
              </a:xfrm>
              <a:prstGeom prst="rect">
                <a:avLst/>
              </a:prstGeom>
              <a:blipFill>
                <a:blip r:embed="rId4"/>
                <a:stretch>
                  <a:fillRect t="-116393" r="-71296" b="-186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800306B6-4677-4468-9EFF-0D2C0653121A}"/>
                  </a:ext>
                </a:extLst>
              </p:cNvPr>
              <p:cNvSpPr/>
              <p:nvPr/>
            </p:nvSpPr>
            <p:spPr>
              <a:xfrm>
                <a:off x="8289385" y="3822557"/>
                <a:ext cx="6619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|0</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oMath>
                  </m:oMathPara>
                </a14:m>
                <a:endParaRPr lang="en-US" dirty="0"/>
              </a:p>
            </p:txBody>
          </p:sp>
        </mc:Choice>
        <mc:Fallback xmlns="">
          <p:sp>
            <p:nvSpPr>
              <p:cNvPr id="34" name="Rectangle 33">
                <a:extLst>
                  <a:ext uri="{FF2B5EF4-FFF2-40B4-BE49-F238E27FC236}">
                    <a16:creationId xmlns:a16="http://schemas.microsoft.com/office/drawing/2014/main" id="{800306B6-4677-4468-9EFF-0D2C0653121A}"/>
                  </a:ext>
                </a:extLst>
              </p:cNvPr>
              <p:cNvSpPr>
                <a:spLocks noRot="1" noChangeAspect="1" noMove="1" noResize="1" noEditPoints="1" noAdjustHandles="1" noChangeArrowheads="1" noChangeShapeType="1" noTextEdit="1"/>
              </p:cNvSpPr>
              <p:nvPr/>
            </p:nvSpPr>
            <p:spPr>
              <a:xfrm>
                <a:off x="8289385" y="3822557"/>
                <a:ext cx="661976" cy="369332"/>
              </a:xfrm>
              <a:prstGeom prst="rect">
                <a:avLst/>
              </a:prstGeom>
              <a:blipFill>
                <a:blip r:embed="rId5"/>
                <a:stretch>
                  <a:fillRect t="-116393" r="-71296" b="-186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53DC0218-416E-44E8-935D-E21722692B49}"/>
                  </a:ext>
                </a:extLst>
              </p:cNvPr>
              <p:cNvSpPr/>
              <p:nvPr/>
            </p:nvSpPr>
            <p:spPr>
              <a:xfrm>
                <a:off x="8289385" y="4367165"/>
                <a:ext cx="6619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e>
                      </m:d>
                    </m:oMath>
                  </m:oMathPara>
                </a14:m>
                <a:endParaRPr lang="en-US" dirty="0"/>
              </a:p>
            </p:txBody>
          </p:sp>
        </mc:Choice>
        <mc:Fallback xmlns="">
          <p:sp>
            <p:nvSpPr>
              <p:cNvPr id="35" name="Rectangle 34">
                <a:extLst>
                  <a:ext uri="{FF2B5EF4-FFF2-40B4-BE49-F238E27FC236}">
                    <a16:creationId xmlns:a16="http://schemas.microsoft.com/office/drawing/2014/main" id="{53DC0218-416E-44E8-935D-E21722692B49}"/>
                  </a:ext>
                </a:extLst>
              </p:cNvPr>
              <p:cNvSpPr>
                <a:spLocks noRot="1" noChangeAspect="1" noMove="1" noResize="1" noEditPoints="1" noAdjustHandles="1" noChangeArrowheads="1" noChangeShapeType="1" noTextEdit="1"/>
              </p:cNvSpPr>
              <p:nvPr/>
            </p:nvSpPr>
            <p:spPr>
              <a:xfrm>
                <a:off x="8289385" y="4367165"/>
                <a:ext cx="661976" cy="369332"/>
              </a:xfrm>
              <a:prstGeom prst="rect">
                <a:avLst/>
              </a:prstGeom>
              <a:blipFill>
                <a:blip r:embed="rId6"/>
                <a:stretch>
                  <a:fillRect t="-116393" r="-71296" b="-186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760D54BC-1124-408E-87B1-62BB0AE027D5}"/>
                  </a:ext>
                </a:extLst>
              </p:cNvPr>
              <p:cNvSpPr/>
              <p:nvPr/>
            </p:nvSpPr>
            <p:spPr>
              <a:xfrm>
                <a:off x="8289385" y="4912555"/>
                <a:ext cx="6619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11</m:t>
                          </m:r>
                        </m:e>
                      </m:d>
                    </m:oMath>
                  </m:oMathPara>
                </a14:m>
                <a:endParaRPr lang="en-US" dirty="0"/>
              </a:p>
            </p:txBody>
          </p:sp>
        </mc:Choice>
        <mc:Fallback xmlns="">
          <p:sp>
            <p:nvSpPr>
              <p:cNvPr id="36" name="Rectangle 35">
                <a:extLst>
                  <a:ext uri="{FF2B5EF4-FFF2-40B4-BE49-F238E27FC236}">
                    <a16:creationId xmlns:a16="http://schemas.microsoft.com/office/drawing/2014/main" id="{760D54BC-1124-408E-87B1-62BB0AE027D5}"/>
                  </a:ext>
                </a:extLst>
              </p:cNvPr>
              <p:cNvSpPr>
                <a:spLocks noRot="1" noChangeAspect="1" noMove="1" noResize="1" noEditPoints="1" noAdjustHandles="1" noChangeArrowheads="1" noChangeShapeType="1" noTextEdit="1"/>
              </p:cNvSpPr>
              <p:nvPr/>
            </p:nvSpPr>
            <p:spPr>
              <a:xfrm>
                <a:off x="8289385" y="4912555"/>
                <a:ext cx="661976" cy="369332"/>
              </a:xfrm>
              <a:prstGeom prst="rect">
                <a:avLst/>
              </a:prstGeom>
              <a:blipFill>
                <a:blip r:embed="rId7"/>
                <a:stretch>
                  <a:fillRect t="-118333" r="-71296" b="-19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0DAEB38A-F83D-4A9F-B755-77525ACB7DAC}"/>
                  </a:ext>
                </a:extLst>
              </p:cNvPr>
              <p:cNvSpPr/>
              <p:nvPr/>
            </p:nvSpPr>
            <p:spPr>
              <a:xfrm>
                <a:off x="9511909" y="3179158"/>
                <a:ext cx="621580" cy="554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𝛽</m:t>
                                </m:r>
                              </m:e>
                            </m:mr>
                          </m:m>
                        </m:e>
                      </m:d>
                    </m:oMath>
                  </m:oMathPara>
                </a14:m>
                <a:endParaRPr lang="en-US" dirty="0"/>
              </a:p>
            </p:txBody>
          </p:sp>
        </mc:Choice>
        <mc:Fallback xmlns="">
          <p:sp>
            <p:nvSpPr>
              <p:cNvPr id="37" name="Rectangle 36">
                <a:extLst>
                  <a:ext uri="{FF2B5EF4-FFF2-40B4-BE49-F238E27FC236}">
                    <a16:creationId xmlns:a16="http://schemas.microsoft.com/office/drawing/2014/main" id="{0DAEB38A-F83D-4A9F-B755-77525ACB7DAC}"/>
                  </a:ext>
                </a:extLst>
              </p:cNvPr>
              <p:cNvSpPr>
                <a:spLocks noRot="1" noChangeAspect="1" noMove="1" noResize="1" noEditPoints="1" noAdjustHandles="1" noChangeArrowheads="1" noChangeShapeType="1" noTextEdit="1"/>
              </p:cNvSpPr>
              <p:nvPr/>
            </p:nvSpPr>
            <p:spPr>
              <a:xfrm>
                <a:off x="9511909" y="3179158"/>
                <a:ext cx="621580" cy="5548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4B441602-4BB7-4D67-BF09-A05189429922}"/>
                  </a:ext>
                </a:extLst>
              </p:cNvPr>
              <p:cNvSpPr/>
              <p:nvPr/>
            </p:nvSpPr>
            <p:spPr>
              <a:xfrm>
                <a:off x="9511909" y="3698059"/>
                <a:ext cx="621580" cy="5598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𝛽</m:t>
                                </m:r>
                              </m:e>
                            </m:mr>
                            <m:mr>
                              <m:e>
                                <m:r>
                                  <a:rPr lang="en-US" i="1" smtClean="0">
                                    <a:latin typeface="Cambria Math" panose="02040503050406030204" pitchFamily="18" charset="0"/>
                                    <a:ea typeface="Cambria Math" panose="02040503050406030204" pitchFamily="18" charset="0"/>
                                  </a:rPr>
                                  <m:t>𝛼</m:t>
                                </m:r>
                              </m:e>
                            </m:mr>
                          </m:m>
                        </m:e>
                      </m:d>
                    </m:oMath>
                  </m:oMathPara>
                </a14:m>
                <a:endParaRPr lang="en-US" dirty="0"/>
              </a:p>
            </p:txBody>
          </p:sp>
        </mc:Choice>
        <mc:Fallback xmlns="">
          <p:sp>
            <p:nvSpPr>
              <p:cNvPr id="38" name="Rectangle 37">
                <a:extLst>
                  <a:ext uri="{FF2B5EF4-FFF2-40B4-BE49-F238E27FC236}">
                    <a16:creationId xmlns:a16="http://schemas.microsoft.com/office/drawing/2014/main" id="{4B441602-4BB7-4D67-BF09-A05189429922}"/>
                  </a:ext>
                </a:extLst>
              </p:cNvPr>
              <p:cNvSpPr>
                <a:spLocks noRot="1" noChangeAspect="1" noMove="1" noResize="1" noEditPoints="1" noAdjustHandles="1" noChangeArrowheads="1" noChangeShapeType="1" noTextEdit="1"/>
              </p:cNvSpPr>
              <p:nvPr/>
            </p:nvSpPr>
            <p:spPr>
              <a:xfrm>
                <a:off x="9511909" y="3698059"/>
                <a:ext cx="621580" cy="55983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1EF3008E-9185-49C9-A422-1FD6EC177127}"/>
                  </a:ext>
                </a:extLst>
              </p:cNvPr>
              <p:cNvSpPr/>
              <p:nvPr/>
            </p:nvSpPr>
            <p:spPr>
              <a:xfrm>
                <a:off x="9425347" y="4242173"/>
                <a:ext cx="794705" cy="554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mr>
                          </m:m>
                        </m:e>
                      </m:d>
                    </m:oMath>
                  </m:oMathPara>
                </a14:m>
                <a:endParaRPr lang="en-US" dirty="0"/>
              </a:p>
            </p:txBody>
          </p:sp>
        </mc:Choice>
        <mc:Fallback xmlns="">
          <p:sp>
            <p:nvSpPr>
              <p:cNvPr id="39" name="Rectangle 38">
                <a:extLst>
                  <a:ext uri="{FF2B5EF4-FFF2-40B4-BE49-F238E27FC236}">
                    <a16:creationId xmlns:a16="http://schemas.microsoft.com/office/drawing/2014/main" id="{1EF3008E-9185-49C9-A422-1FD6EC177127}"/>
                  </a:ext>
                </a:extLst>
              </p:cNvPr>
              <p:cNvSpPr>
                <a:spLocks noRot="1" noChangeAspect="1" noMove="1" noResize="1" noEditPoints="1" noAdjustHandles="1" noChangeArrowheads="1" noChangeShapeType="1" noTextEdit="1"/>
              </p:cNvSpPr>
              <p:nvPr/>
            </p:nvSpPr>
            <p:spPr>
              <a:xfrm>
                <a:off x="9425347" y="4242173"/>
                <a:ext cx="794705" cy="5548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67086C6F-AF31-437B-BA26-3A69BBC4EFBC}"/>
                  </a:ext>
                </a:extLst>
              </p:cNvPr>
              <p:cNvSpPr/>
              <p:nvPr/>
            </p:nvSpPr>
            <p:spPr>
              <a:xfrm>
                <a:off x="9425347" y="4797005"/>
                <a:ext cx="794705" cy="5598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e>
                            </m:mr>
                            <m:mr>
                              <m:e>
                                <m:r>
                                  <a:rPr lang="en-US" i="1" smtClean="0">
                                    <a:latin typeface="Cambria Math" panose="02040503050406030204" pitchFamily="18" charset="0"/>
                                    <a:ea typeface="Cambria Math" panose="02040503050406030204" pitchFamily="18" charset="0"/>
                                  </a:rPr>
                                  <m:t>𝛼</m:t>
                                </m:r>
                              </m:e>
                            </m:mr>
                          </m:m>
                        </m:e>
                      </m:d>
                    </m:oMath>
                  </m:oMathPara>
                </a14:m>
                <a:endParaRPr lang="en-US" dirty="0"/>
              </a:p>
            </p:txBody>
          </p:sp>
        </mc:Choice>
        <mc:Fallback xmlns="">
          <p:sp>
            <p:nvSpPr>
              <p:cNvPr id="40" name="Rectangle 39">
                <a:extLst>
                  <a:ext uri="{FF2B5EF4-FFF2-40B4-BE49-F238E27FC236}">
                    <a16:creationId xmlns:a16="http://schemas.microsoft.com/office/drawing/2014/main" id="{67086C6F-AF31-437B-BA26-3A69BBC4EFBC}"/>
                  </a:ext>
                </a:extLst>
              </p:cNvPr>
              <p:cNvSpPr>
                <a:spLocks noRot="1" noChangeAspect="1" noMove="1" noResize="1" noEditPoints="1" noAdjustHandles="1" noChangeArrowheads="1" noChangeShapeType="1" noTextEdit="1"/>
              </p:cNvSpPr>
              <p:nvPr/>
            </p:nvSpPr>
            <p:spPr>
              <a:xfrm>
                <a:off x="9425347" y="4797005"/>
                <a:ext cx="794705" cy="559833"/>
              </a:xfrm>
              <a:prstGeom prst="rect">
                <a:avLst/>
              </a:prstGeom>
              <a:blipFill>
                <a:blip r:embed="rId11"/>
                <a:stretch>
                  <a:fillRect/>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0142F2B4-A3B2-4A61-9652-D3FB33A36C03}"/>
              </a:ext>
            </a:extLst>
          </p:cNvPr>
          <p:cNvCxnSpPr>
            <a:cxnSpLocks/>
          </p:cNvCxnSpPr>
          <p:nvPr/>
        </p:nvCxnSpPr>
        <p:spPr>
          <a:xfrm>
            <a:off x="8915550" y="3487666"/>
            <a:ext cx="5097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21B7456-97E5-4D08-9763-3B6BD4012725}"/>
              </a:ext>
            </a:extLst>
          </p:cNvPr>
          <p:cNvCxnSpPr>
            <a:cxnSpLocks/>
          </p:cNvCxnSpPr>
          <p:nvPr/>
        </p:nvCxnSpPr>
        <p:spPr>
          <a:xfrm>
            <a:off x="8915550" y="4012300"/>
            <a:ext cx="5097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C284270-EC54-4836-8A6B-9FEC13C26A80}"/>
              </a:ext>
            </a:extLst>
          </p:cNvPr>
          <p:cNvCxnSpPr>
            <a:cxnSpLocks/>
          </p:cNvCxnSpPr>
          <p:nvPr/>
        </p:nvCxnSpPr>
        <p:spPr>
          <a:xfrm>
            <a:off x="8915550" y="4554465"/>
            <a:ext cx="5097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2E52C7E-39D7-423E-A543-72F6A7826C74}"/>
              </a:ext>
            </a:extLst>
          </p:cNvPr>
          <p:cNvCxnSpPr>
            <a:cxnSpLocks/>
          </p:cNvCxnSpPr>
          <p:nvPr/>
        </p:nvCxnSpPr>
        <p:spPr>
          <a:xfrm>
            <a:off x="8915550" y="5104724"/>
            <a:ext cx="5097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86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1116-F4D2-4851-B3EC-41F6FEF173C3}"/>
              </a:ext>
            </a:extLst>
          </p:cNvPr>
          <p:cNvSpPr>
            <a:spLocks noGrp="1"/>
          </p:cNvSpPr>
          <p:nvPr>
            <p:ph type="title"/>
          </p:nvPr>
        </p:nvSpPr>
        <p:spPr/>
        <p:txBody>
          <a:bodyPr/>
          <a:lstStyle/>
          <a:p>
            <a:r>
              <a:rPr lang="en-US"/>
              <a:t>Classical to quantum</a:t>
            </a:r>
          </a:p>
        </p:txBody>
      </p:sp>
      <p:sp>
        <p:nvSpPr>
          <p:cNvPr id="4" name="TextBox 3">
            <a:extLst>
              <a:ext uri="{FF2B5EF4-FFF2-40B4-BE49-F238E27FC236}">
                <a16:creationId xmlns:a16="http://schemas.microsoft.com/office/drawing/2014/main" id="{AC3B6CBC-F039-4AC3-A16E-334EA817CBE3}"/>
              </a:ext>
            </a:extLst>
          </p:cNvPr>
          <p:cNvSpPr txBox="1"/>
          <p:nvPr/>
        </p:nvSpPr>
        <p:spPr>
          <a:xfrm>
            <a:off x="1057274" y="2671762"/>
            <a:ext cx="4474845" cy="2185214"/>
          </a:xfrm>
          <a:prstGeom prst="rect">
            <a:avLst/>
          </a:prstGeom>
          <a:noFill/>
        </p:spPr>
        <p:txBody>
          <a:bodyPr wrap="square" rtlCol="0">
            <a:spAutoFit/>
          </a:bodyPr>
          <a:lstStyle/>
          <a:p>
            <a:pPr algn="ctr"/>
            <a:r>
              <a:rPr lang="en-US" sz="2800"/>
              <a:t>Classical Computing</a:t>
            </a:r>
          </a:p>
          <a:p>
            <a:endParaRPr lang="en-US"/>
          </a:p>
          <a:p>
            <a:pPr marL="285750" indent="-285750">
              <a:buFont typeface="Arial" panose="020B0604020202020204" pitchFamily="34" charset="0"/>
              <a:buChar char="•"/>
            </a:pPr>
            <a:r>
              <a:rPr lang="en-US"/>
              <a:t>States are bits (0 or 1)</a:t>
            </a:r>
          </a:p>
          <a:p>
            <a:pPr marL="285750" indent="-285750">
              <a:buFont typeface="Arial" panose="020B0604020202020204" pitchFamily="34" charset="0"/>
              <a:buChar char="•"/>
            </a:pPr>
            <a:r>
              <a:rPr lang="en-US"/>
              <a:t>Gates are Boolean logic operators</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algn="ctr"/>
            <a:r>
              <a:rPr lang="en-US"/>
              <a:t>0 ∧ 1 = 0		0 ∨ 1 = 1		¬0 = 1</a:t>
            </a:r>
          </a:p>
        </p:txBody>
      </p:sp>
      <p:sp>
        <p:nvSpPr>
          <p:cNvPr id="5" name="TextBox 4">
            <a:extLst>
              <a:ext uri="{FF2B5EF4-FFF2-40B4-BE49-F238E27FC236}">
                <a16:creationId xmlns:a16="http://schemas.microsoft.com/office/drawing/2014/main" id="{123B5698-8150-439C-9D40-08A1582012A8}"/>
              </a:ext>
            </a:extLst>
          </p:cNvPr>
          <p:cNvSpPr txBox="1"/>
          <p:nvPr/>
        </p:nvSpPr>
        <p:spPr>
          <a:xfrm>
            <a:off x="5926454" y="2676524"/>
            <a:ext cx="4474845" cy="1354217"/>
          </a:xfrm>
          <a:prstGeom prst="rect">
            <a:avLst/>
          </a:prstGeom>
          <a:noFill/>
        </p:spPr>
        <p:txBody>
          <a:bodyPr wrap="square" rtlCol="0">
            <a:spAutoFit/>
          </a:bodyPr>
          <a:lstStyle/>
          <a:p>
            <a:pPr algn="ctr"/>
            <a:r>
              <a:rPr lang="en-US" sz="2800"/>
              <a:t>Quantum Computing</a:t>
            </a:r>
          </a:p>
          <a:p>
            <a:endParaRPr lang="en-US"/>
          </a:p>
          <a:p>
            <a:pPr marL="285750" indent="-285750">
              <a:buFont typeface="Arial" panose="020B0604020202020204" pitchFamily="34" charset="0"/>
              <a:buChar char="•"/>
            </a:pPr>
            <a:r>
              <a:rPr lang="en-US"/>
              <a:t>States are vectors</a:t>
            </a:r>
          </a:p>
          <a:p>
            <a:pPr marL="285750" indent="-285750">
              <a:buFont typeface="Arial" panose="020B0604020202020204" pitchFamily="34" charset="0"/>
              <a:buChar char="•"/>
            </a:pPr>
            <a:r>
              <a:rPr lang="en-US"/>
              <a:t>Gates are matrices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7077652-7C33-4042-8606-DCBCAEC7EED6}"/>
                  </a:ext>
                </a:extLst>
              </p:cNvPr>
              <p:cNvSpPr txBox="1">
                <a:spLocks/>
              </p:cNvSpPr>
              <p:nvPr/>
            </p:nvSpPr>
            <p:spPr>
              <a:xfrm>
                <a:off x="6882210" y="4224697"/>
                <a:ext cx="2141056" cy="97045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i="1" smtClean="0">
                                  <a:latin typeface="Cambria Math" panose="02040503050406030204" pitchFamily="18" charset="0"/>
                                </a:rPr>
                                <m:t>1</m:t>
                              </m:r>
                            </m:num>
                            <m:den>
                              <m:r>
                                <a:rPr lang="en-US" i="1" smtClean="0">
                                  <a:latin typeface="Cambria Math" panose="02040503050406030204" pitchFamily="18" charset="0"/>
                                </a:rPr>
                                <m:t>0</m:t>
                              </m:r>
                            </m:den>
                          </m:f>
                        </m:e>
                      </m:d>
                      <m:r>
                        <a:rPr lang="en-US" i="1" smtClean="0">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0</m:t>
                              </m:r>
                            </m:num>
                            <m:den>
                              <m:r>
                                <a:rPr lang="en-US" b="0" i="1" smtClean="0">
                                  <a:latin typeface="Cambria Math" panose="02040503050406030204" pitchFamily="18" charset="0"/>
                                </a:rPr>
                                <m:t>1</m:t>
                              </m:r>
                            </m:den>
                          </m:f>
                        </m:e>
                      </m:d>
                    </m:oMath>
                  </m:oMathPara>
                </a14:m>
                <a:endParaRPr lang="en-US"/>
              </a:p>
            </p:txBody>
          </p:sp>
        </mc:Choice>
        <mc:Fallback xmlns="">
          <p:sp>
            <p:nvSpPr>
              <p:cNvPr id="6" name="Content Placeholder 2">
                <a:extLst>
                  <a:ext uri="{FF2B5EF4-FFF2-40B4-BE49-F238E27FC236}">
                    <a16:creationId xmlns:a16="http://schemas.microsoft.com/office/drawing/2014/main" id="{37077652-7C33-4042-8606-DCBCAEC7EED6}"/>
                  </a:ext>
                </a:extLst>
              </p:cNvPr>
              <p:cNvSpPr txBox="1">
                <a:spLocks noRot="1" noChangeAspect="1" noMove="1" noResize="1" noEditPoints="1" noAdjustHandles="1" noChangeArrowheads="1" noChangeShapeType="1" noTextEdit="1"/>
              </p:cNvSpPr>
              <p:nvPr/>
            </p:nvSpPr>
            <p:spPr>
              <a:xfrm>
                <a:off x="6882210" y="4224697"/>
                <a:ext cx="2141056" cy="970450"/>
              </a:xfrm>
              <a:prstGeom prst="rect">
                <a:avLst/>
              </a:prstGeom>
              <a:blipFill>
                <a:blip r:embed="rId3"/>
                <a:stretch>
                  <a:fillRect/>
                </a:stretch>
              </a:blipFill>
              <a:effectLst>
                <a:outerShdw blurRad="50800" dir="14400000">
                  <a:srgbClr val="000000">
                    <a:alpha val="4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346283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F00C-D1B6-4F4F-923E-5E47E2A8D876}"/>
              </a:ext>
            </a:extLst>
          </p:cNvPr>
          <p:cNvSpPr>
            <a:spLocks noGrp="1"/>
          </p:cNvSpPr>
          <p:nvPr>
            <p:ph type="title"/>
          </p:nvPr>
        </p:nvSpPr>
        <p:spPr/>
        <p:txBody>
          <a:bodyPr/>
          <a:lstStyle/>
          <a:p>
            <a:r>
              <a:rPr lang="en-US"/>
              <a:t>Quantum teleportation math</a:t>
            </a:r>
          </a:p>
        </p:txBody>
      </p:sp>
      <p:sp>
        <p:nvSpPr>
          <p:cNvPr id="4" name="TextBox 3">
            <a:extLst>
              <a:ext uri="{FF2B5EF4-FFF2-40B4-BE49-F238E27FC236}">
                <a16:creationId xmlns:a16="http://schemas.microsoft.com/office/drawing/2014/main" id="{D86104FD-9135-4B60-9215-ECE4083F730A}"/>
              </a:ext>
            </a:extLst>
          </p:cNvPr>
          <p:cNvSpPr txBox="1"/>
          <p:nvPr/>
        </p:nvSpPr>
        <p:spPr>
          <a:xfrm>
            <a:off x="810000" y="2330506"/>
            <a:ext cx="2387150" cy="369332"/>
          </a:xfrm>
          <a:prstGeom prst="rect">
            <a:avLst/>
          </a:prstGeom>
          <a:noFill/>
        </p:spPr>
        <p:txBody>
          <a:bodyPr wrap="square" rtlCol="0">
            <a:spAutoFit/>
          </a:bodyPr>
          <a:lstStyle/>
          <a:p>
            <a:r>
              <a:rPr lang="en-US"/>
              <a:t>If Alice measured:</a:t>
            </a:r>
          </a:p>
        </p:txBody>
      </p:sp>
      <p:sp>
        <p:nvSpPr>
          <p:cNvPr id="5" name="TextBox 4">
            <a:extLst>
              <a:ext uri="{FF2B5EF4-FFF2-40B4-BE49-F238E27FC236}">
                <a16:creationId xmlns:a16="http://schemas.microsoft.com/office/drawing/2014/main" id="{48887194-7E13-489C-8BAA-1ECBB2D63525}"/>
              </a:ext>
            </a:extLst>
          </p:cNvPr>
          <p:cNvSpPr txBox="1"/>
          <p:nvPr/>
        </p:nvSpPr>
        <p:spPr>
          <a:xfrm>
            <a:off x="4000162" y="2330506"/>
            <a:ext cx="2095837" cy="369332"/>
          </a:xfrm>
          <a:prstGeom prst="rect">
            <a:avLst/>
          </a:prstGeom>
          <a:noFill/>
        </p:spPr>
        <p:txBody>
          <a:bodyPr wrap="square" rtlCol="0">
            <a:spAutoFit/>
          </a:bodyPr>
          <a:lstStyle/>
          <a:p>
            <a:r>
              <a:rPr lang="en-US"/>
              <a:t>Then Bob has:</a:t>
            </a:r>
          </a:p>
        </p:txBody>
      </p:sp>
      <p:sp>
        <p:nvSpPr>
          <p:cNvPr id="6" name="TextBox 5">
            <a:extLst>
              <a:ext uri="{FF2B5EF4-FFF2-40B4-BE49-F238E27FC236}">
                <a16:creationId xmlns:a16="http://schemas.microsoft.com/office/drawing/2014/main" id="{B29085CB-F91D-4C7F-B660-53AF362F0306}"/>
              </a:ext>
            </a:extLst>
          </p:cNvPr>
          <p:cNvSpPr txBox="1"/>
          <p:nvPr/>
        </p:nvSpPr>
        <p:spPr>
          <a:xfrm>
            <a:off x="6899011" y="2330506"/>
            <a:ext cx="2694648" cy="369332"/>
          </a:xfrm>
          <a:prstGeom prst="rect">
            <a:avLst/>
          </a:prstGeom>
          <a:noFill/>
        </p:spPr>
        <p:txBody>
          <a:bodyPr wrap="square" rtlCol="0">
            <a:spAutoFit/>
          </a:bodyPr>
          <a:lstStyle/>
          <a:p>
            <a:r>
              <a:rPr lang="en-US"/>
              <a:t>So Bob must apply:</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028114E-FDD3-4196-AA4E-9C03F0587D7A}"/>
                  </a:ext>
                </a:extLst>
              </p:cNvPr>
              <p:cNvSpPr/>
              <p:nvPr/>
            </p:nvSpPr>
            <p:spPr>
              <a:xfrm>
                <a:off x="810000" y="2961113"/>
                <a:ext cx="661976"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ea typeface="Cambria Math" panose="02040503050406030204" pitchFamily="18" charset="0"/>
                        </a:rPr>
                        <m:t>|0</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e>
                      </m:d>
                    </m:oMath>
                  </m:oMathPara>
                </a14:m>
                <a:endParaRPr lang="en-US"/>
              </a:p>
            </p:txBody>
          </p:sp>
        </mc:Choice>
        <mc:Fallback xmlns="">
          <p:sp>
            <p:nvSpPr>
              <p:cNvPr id="7" name="Rectangle 6">
                <a:extLst>
                  <a:ext uri="{FF2B5EF4-FFF2-40B4-BE49-F238E27FC236}">
                    <a16:creationId xmlns:a16="http://schemas.microsoft.com/office/drawing/2014/main" id="{4028114E-FDD3-4196-AA4E-9C03F0587D7A}"/>
                  </a:ext>
                </a:extLst>
              </p:cNvPr>
              <p:cNvSpPr>
                <a:spLocks noRot="1" noChangeAspect="1" noMove="1" noResize="1" noEditPoints="1" noAdjustHandles="1" noChangeArrowheads="1" noChangeShapeType="1" noTextEdit="1"/>
              </p:cNvSpPr>
              <p:nvPr/>
            </p:nvSpPr>
            <p:spPr>
              <a:xfrm>
                <a:off x="810000" y="2961113"/>
                <a:ext cx="661976" cy="369332"/>
              </a:xfrm>
              <a:prstGeom prst="rect">
                <a:avLst/>
              </a:prstGeom>
              <a:blipFill>
                <a:blip r:embed="rId3"/>
                <a:stretch>
                  <a:fillRect l="-2778" t="-118333" r="-65741" b="-19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6C98D59-9D0D-4420-A655-0823E3B058D0}"/>
                  </a:ext>
                </a:extLst>
              </p:cNvPr>
              <p:cNvSpPr/>
              <p:nvPr/>
            </p:nvSpPr>
            <p:spPr>
              <a:xfrm>
                <a:off x="4000162" y="2868363"/>
                <a:ext cx="621580" cy="554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𝛽</m:t>
                                </m:r>
                              </m:e>
                            </m:mr>
                          </m:m>
                        </m:e>
                      </m:d>
                    </m:oMath>
                  </m:oMathPara>
                </a14:m>
                <a:endParaRPr lang="en-US"/>
              </a:p>
            </p:txBody>
          </p:sp>
        </mc:Choice>
        <mc:Fallback xmlns="">
          <p:sp>
            <p:nvSpPr>
              <p:cNvPr id="8" name="Rectangle 7">
                <a:extLst>
                  <a:ext uri="{FF2B5EF4-FFF2-40B4-BE49-F238E27FC236}">
                    <a16:creationId xmlns:a16="http://schemas.microsoft.com/office/drawing/2014/main" id="{76C98D59-9D0D-4420-A655-0823E3B058D0}"/>
                  </a:ext>
                </a:extLst>
              </p:cNvPr>
              <p:cNvSpPr>
                <a:spLocks noRot="1" noChangeAspect="1" noMove="1" noResize="1" noEditPoints="1" noAdjustHandles="1" noChangeArrowheads="1" noChangeShapeType="1" noTextEdit="1"/>
              </p:cNvSpPr>
              <p:nvPr/>
            </p:nvSpPr>
            <p:spPr>
              <a:xfrm>
                <a:off x="4000162" y="2868363"/>
                <a:ext cx="621580" cy="5548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D9CEA31-9428-48B0-B40A-C459B3C757FF}"/>
                  </a:ext>
                </a:extLst>
              </p:cNvPr>
              <p:cNvSpPr/>
              <p:nvPr/>
            </p:nvSpPr>
            <p:spPr>
              <a:xfrm>
                <a:off x="6899011" y="2868363"/>
                <a:ext cx="2855975" cy="5548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𝐼</m:t>
                      </m:r>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𝛽</m:t>
                                </m:r>
                              </m:e>
                            </m:mr>
                          </m:m>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
                        </m:e>
                      </m:d>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𝛽</m:t>
                                </m:r>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𝛽</m:t>
                                </m:r>
                              </m:e>
                            </m:mr>
                          </m:m>
                        </m:e>
                      </m:d>
                    </m:oMath>
                  </m:oMathPara>
                </a14:m>
                <a:endParaRPr lang="en-US"/>
              </a:p>
            </p:txBody>
          </p:sp>
        </mc:Choice>
        <mc:Fallback xmlns="">
          <p:sp>
            <p:nvSpPr>
              <p:cNvPr id="9" name="Rectangle 8">
                <a:extLst>
                  <a:ext uri="{FF2B5EF4-FFF2-40B4-BE49-F238E27FC236}">
                    <a16:creationId xmlns:a16="http://schemas.microsoft.com/office/drawing/2014/main" id="{7D9CEA31-9428-48B0-B40A-C459B3C757FF}"/>
                  </a:ext>
                </a:extLst>
              </p:cNvPr>
              <p:cNvSpPr>
                <a:spLocks noRot="1" noChangeAspect="1" noMove="1" noResize="1" noEditPoints="1" noAdjustHandles="1" noChangeArrowheads="1" noChangeShapeType="1" noTextEdit="1"/>
              </p:cNvSpPr>
              <p:nvPr/>
            </p:nvSpPr>
            <p:spPr>
              <a:xfrm>
                <a:off x="6899011" y="2868363"/>
                <a:ext cx="2855975" cy="5548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4FC8F8D-A284-4239-B12A-4D9B69C03C13}"/>
                  </a:ext>
                </a:extLst>
              </p:cNvPr>
              <p:cNvSpPr/>
              <p:nvPr/>
            </p:nvSpPr>
            <p:spPr>
              <a:xfrm>
                <a:off x="833502" y="3684470"/>
                <a:ext cx="661976"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|0</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oMath>
                  </m:oMathPara>
                </a14:m>
                <a:endParaRPr lang="en-US"/>
              </a:p>
            </p:txBody>
          </p:sp>
        </mc:Choice>
        <mc:Fallback xmlns="">
          <p:sp>
            <p:nvSpPr>
              <p:cNvPr id="10" name="Rectangle 9">
                <a:extLst>
                  <a:ext uri="{FF2B5EF4-FFF2-40B4-BE49-F238E27FC236}">
                    <a16:creationId xmlns:a16="http://schemas.microsoft.com/office/drawing/2014/main" id="{04FC8F8D-A284-4239-B12A-4D9B69C03C13}"/>
                  </a:ext>
                </a:extLst>
              </p:cNvPr>
              <p:cNvSpPr>
                <a:spLocks noRot="1" noChangeAspect="1" noMove="1" noResize="1" noEditPoints="1" noAdjustHandles="1" noChangeArrowheads="1" noChangeShapeType="1" noTextEdit="1"/>
              </p:cNvSpPr>
              <p:nvPr/>
            </p:nvSpPr>
            <p:spPr>
              <a:xfrm>
                <a:off x="833502" y="3684470"/>
                <a:ext cx="661976" cy="369332"/>
              </a:xfrm>
              <a:prstGeom prst="rect">
                <a:avLst/>
              </a:prstGeom>
              <a:blipFill>
                <a:blip r:embed="rId6"/>
                <a:stretch>
                  <a:fillRect l="-2778" t="-116393" r="-65741" b="-186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A778F0F-CBB8-4B9A-9B5E-D0ECE37475C7}"/>
                  </a:ext>
                </a:extLst>
              </p:cNvPr>
              <p:cNvSpPr/>
              <p:nvPr/>
            </p:nvSpPr>
            <p:spPr>
              <a:xfrm>
                <a:off x="4023664" y="3591720"/>
                <a:ext cx="621580" cy="5598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𝛽</m:t>
                                </m:r>
                              </m:e>
                            </m:mr>
                            <m:mr>
                              <m:e>
                                <m:r>
                                  <a:rPr lang="en-US" i="1" smtClean="0">
                                    <a:latin typeface="Cambria Math" panose="02040503050406030204" pitchFamily="18" charset="0"/>
                                    <a:ea typeface="Cambria Math" panose="02040503050406030204" pitchFamily="18" charset="0"/>
                                  </a:rPr>
                                  <m:t>𝛼</m:t>
                                </m:r>
                              </m:e>
                            </m:mr>
                          </m:m>
                        </m:e>
                      </m:d>
                    </m:oMath>
                  </m:oMathPara>
                </a14:m>
                <a:endParaRPr lang="en-US"/>
              </a:p>
            </p:txBody>
          </p:sp>
        </mc:Choice>
        <mc:Fallback xmlns="">
          <p:sp>
            <p:nvSpPr>
              <p:cNvPr id="11" name="Rectangle 10">
                <a:extLst>
                  <a:ext uri="{FF2B5EF4-FFF2-40B4-BE49-F238E27FC236}">
                    <a16:creationId xmlns:a16="http://schemas.microsoft.com/office/drawing/2014/main" id="{9A778F0F-CBB8-4B9A-9B5E-D0ECE37475C7}"/>
                  </a:ext>
                </a:extLst>
              </p:cNvPr>
              <p:cNvSpPr>
                <a:spLocks noRot="1" noChangeAspect="1" noMove="1" noResize="1" noEditPoints="1" noAdjustHandles="1" noChangeArrowheads="1" noChangeShapeType="1" noTextEdit="1"/>
              </p:cNvSpPr>
              <p:nvPr/>
            </p:nvSpPr>
            <p:spPr>
              <a:xfrm>
                <a:off x="4023664" y="3591720"/>
                <a:ext cx="621580" cy="55983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4EC0CC6-8330-4376-BD5A-E04FA0C21280}"/>
                  </a:ext>
                </a:extLst>
              </p:cNvPr>
              <p:cNvSpPr/>
              <p:nvPr/>
            </p:nvSpPr>
            <p:spPr>
              <a:xfrm>
                <a:off x="6899011" y="3580082"/>
                <a:ext cx="2933068" cy="57810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𝑋</m:t>
                      </m:r>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ea typeface="Cambria Math" panose="02040503050406030204" pitchFamily="18" charset="0"/>
                                  </a:rPr>
                                  <m:t>𝛼</m:t>
                                </m:r>
                              </m:e>
                            </m:mr>
                          </m:m>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r>
                              <m:e>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
                        </m:e>
                      </m:d>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ea typeface="Cambria Math" panose="02040503050406030204" pitchFamily="18" charset="0"/>
                                  </a:rPr>
                                  <m:t>𝛼</m:t>
                                </m:r>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𝛽</m:t>
                                </m:r>
                              </m:e>
                            </m:mr>
                          </m:m>
                        </m:e>
                      </m:d>
                    </m:oMath>
                  </m:oMathPara>
                </a14:m>
                <a:endParaRPr lang="en-US"/>
              </a:p>
            </p:txBody>
          </p:sp>
        </mc:Choice>
        <mc:Fallback xmlns="">
          <p:sp>
            <p:nvSpPr>
              <p:cNvPr id="12" name="Rectangle 11">
                <a:extLst>
                  <a:ext uri="{FF2B5EF4-FFF2-40B4-BE49-F238E27FC236}">
                    <a16:creationId xmlns:a16="http://schemas.microsoft.com/office/drawing/2014/main" id="{D4EC0CC6-8330-4376-BD5A-E04FA0C21280}"/>
                  </a:ext>
                </a:extLst>
              </p:cNvPr>
              <p:cNvSpPr>
                <a:spLocks noRot="1" noChangeAspect="1" noMove="1" noResize="1" noEditPoints="1" noAdjustHandles="1" noChangeArrowheads="1" noChangeShapeType="1" noTextEdit="1"/>
              </p:cNvSpPr>
              <p:nvPr/>
            </p:nvSpPr>
            <p:spPr>
              <a:xfrm>
                <a:off x="6899011" y="3580082"/>
                <a:ext cx="2933068" cy="5781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96A8599-C25A-4ECD-9425-6C745814C939}"/>
                  </a:ext>
                </a:extLst>
              </p:cNvPr>
              <p:cNvSpPr/>
              <p:nvPr/>
            </p:nvSpPr>
            <p:spPr>
              <a:xfrm>
                <a:off x="833502" y="4407827"/>
                <a:ext cx="661976"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10</m:t>
                          </m:r>
                        </m:e>
                      </m:d>
                    </m:oMath>
                  </m:oMathPara>
                </a14:m>
                <a:endParaRPr lang="en-US"/>
              </a:p>
            </p:txBody>
          </p:sp>
        </mc:Choice>
        <mc:Fallback xmlns="">
          <p:sp>
            <p:nvSpPr>
              <p:cNvPr id="13" name="Rectangle 12">
                <a:extLst>
                  <a:ext uri="{FF2B5EF4-FFF2-40B4-BE49-F238E27FC236}">
                    <a16:creationId xmlns:a16="http://schemas.microsoft.com/office/drawing/2014/main" id="{E96A8599-C25A-4ECD-9425-6C745814C939}"/>
                  </a:ext>
                </a:extLst>
              </p:cNvPr>
              <p:cNvSpPr>
                <a:spLocks noRot="1" noChangeAspect="1" noMove="1" noResize="1" noEditPoints="1" noAdjustHandles="1" noChangeArrowheads="1" noChangeShapeType="1" noTextEdit="1"/>
              </p:cNvSpPr>
              <p:nvPr/>
            </p:nvSpPr>
            <p:spPr>
              <a:xfrm>
                <a:off x="833502" y="4407827"/>
                <a:ext cx="661976" cy="369332"/>
              </a:xfrm>
              <a:prstGeom prst="rect">
                <a:avLst/>
              </a:prstGeom>
              <a:blipFill>
                <a:blip r:embed="rId9"/>
                <a:stretch>
                  <a:fillRect l="-2778" t="-116393" r="-65741" b="-186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4E43369-66F7-41C0-A9A9-B79940E92D02}"/>
                  </a:ext>
                </a:extLst>
              </p:cNvPr>
              <p:cNvSpPr/>
              <p:nvPr/>
            </p:nvSpPr>
            <p:spPr>
              <a:xfrm>
                <a:off x="4023664" y="4315077"/>
                <a:ext cx="794705" cy="5548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𝛼</m:t>
                                </m:r>
                              </m:e>
                            </m:mr>
                            <m:m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e>
                            </m:mr>
                          </m:m>
                        </m:e>
                      </m:d>
                    </m:oMath>
                  </m:oMathPara>
                </a14:m>
                <a:endParaRPr lang="en-US"/>
              </a:p>
            </p:txBody>
          </p:sp>
        </mc:Choice>
        <mc:Fallback xmlns="">
          <p:sp>
            <p:nvSpPr>
              <p:cNvPr id="14" name="Rectangle 13">
                <a:extLst>
                  <a:ext uri="{FF2B5EF4-FFF2-40B4-BE49-F238E27FC236}">
                    <a16:creationId xmlns:a16="http://schemas.microsoft.com/office/drawing/2014/main" id="{94E43369-66F7-41C0-A9A9-B79940E92D02}"/>
                  </a:ext>
                </a:extLst>
              </p:cNvPr>
              <p:cNvSpPr>
                <a:spLocks noRot="1" noChangeAspect="1" noMove="1" noResize="1" noEditPoints="1" noAdjustHandles="1" noChangeArrowheads="1" noChangeShapeType="1" noTextEdit="1"/>
              </p:cNvSpPr>
              <p:nvPr/>
            </p:nvSpPr>
            <p:spPr>
              <a:xfrm>
                <a:off x="4023664" y="4315077"/>
                <a:ext cx="794705" cy="5548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C58A36ED-B0F8-45A2-8B6D-412C92107653}"/>
                  </a:ext>
                </a:extLst>
              </p:cNvPr>
              <p:cNvSpPr/>
              <p:nvPr/>
            </p:nvSpPr>
            <p:spPr>
              <a:xfrm>
                <a:off x="6875508" y="4303438"/>
                <a:ext cx="4482989" cy="5548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𝑍</m:t>
                      </m:r>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mr>
                          </m:m>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0</m:t>
                                </m: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−1</m:t>
                                </m:r>
                              </m:e>
                            </m:mr>
                          </m:m>
                        </m:e>
                      </m:d>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𝛽</m:t>
                                </m:r>
                              </m:e>
                            </m:mr>
                          </m:m>
                        </m:e>
                      </m:d>
                    </m:oMath>
                  </m:oMathPara>
                </a14:m>
                <a:endParaRPr lang="en-US"/>
              </a:p>
            </p:txBody>
          </p:sp>
        </mc:Choice>
        <mc:Fallback xmlns="">
          <p:sp>
            <p:nvSpPr>
              <p:cNvPr id="15" name="Rectangle 14">
                <a:extLst>
                  <a:ext uri="{FF2B5EF4-FFF2-40B4-BE49-F238E27FC236}">
                    <a16:creationId xmlns:a16="http://schemas.microsoft.com/office/drawing/2014/main" id="{C58A36ED-B0F8-45A2-8B6D-412C92107653}"/>
                  </a:ext>
                </a:extLst>
              </p:cNvPr>
              <p:cNvSpPr>
                <a:spLocks noRot="1" noChangeAspect="1" noMove="1" noResize="1" noEditPoints="1" noAdjustHandles="1" noChangeArrowheads="1" noChangeShapeType="1" noTextEdit="1"/>
              </p:cNvSpPr>
              <p:nvPr/>
            </p:nvSpPr>
            <p:spPr>
              <a:xfrm>
                <a:off x="6875508" y="4303438"/>
                <a:ext cx="4482989" cy="5548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67517F3D-A404-475A-8C85-07C0F11F49F0}"/>
                  </a:ext>
                </a:extLst>
              </p:cNvPr>
              <p:cNvSpPr/>
              <p:nvPr/>
            </p:nvSpPr>
            <p:spPr>
              <a:xfrm>
                <a:off x="839270" y="5126183"/>
                <a:ext cx="661976"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d>
                        <m:dPr>
                          <m:begChr m:val=""/>
                          <m:endChr m:val="⟩"/>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oMath>
                  </m:oMathPara>
                </a14:m>
                <a:endParaRPr lang="en-US"/>
              </a:p>
            </p:txBody>
          </p:sp>
        </mc:Choice>
        <mc:Fallback xmlns="">
          <p:sp>
            <p:nvSpPr>
              <p:cNvPr id="16" name="Rectangle 15">
                <a:extLst>
                  <a:ext uri="{FF2B5EF4-FFF2-40B4-BE49-F238E27FC236}">
                    <a16:creationId xmlns:a16="http://schemas.microsoft.com/office/drawing/2014/main" id="{67517F3D-A404-475A-8C85-07C0F11F49F0}"/>
                  </a:ext>
                </a:extLst>
              </p:cNvPr>
              <p:cNvSpPr>
                <a:spLocks noRot="1" noChangeAspect="1" noMove="1" noResize="1" noEditPoints="1" noAdjustHandles="1" noChangeArrowheads="1" noChangeShapeType="1" noTextEdit="1"/>
              </p:cNvSpPr>
              <p:nvPr/>
            </p:nvSpPr>
            <p:spPr>
              <a:xfrm>
                <a:off x="839270" y="5126183"/>
                <a:ext cx="661976" cy="369332"/>
              </a:xfrm>
              <a:prstGeom prst="rect">
                <a:avLst/>
              </a:prstGeom>
              <a:blipFill>
                <a:blip r:embed="rId12"/>
                <a:stretch>
                  <a:fillRect l="-2778" t="-118333" r="-65741" b="-19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544B908F-29D5-486B-BA29-F7A39230B39E}"/>
                  </a:ext>
                </a:extLst>
              </p:cNvPr>
              <p:cNvSpPr/>
              <p:nvPr/>
            </p:nvSpPr>
            <p:spPr>
              <a:xfrm>
                <a:off x="4029432" y="5033433"/>
                <a:ext cx="794705" cy="5598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ea typeface="Cambria Math" panose="02040503050406030204" pitchFamily="18" charset="0"/>
                                  </a:rPr>
                                  <m:t>𝛼</m:t>
                                </m:r>
                              </m:e>
                            </m:mr>
                          </m:m>
                        </m:e>
                      </m:d>
                    </m:oMath>
                  </m:oMathPara>
                </a14:m>
                <a:endParaRPr lang="en-US"/>
              </a:p>
            </p:txBody>
          </p:sp>
        </mc:Choice>
        <mc:Fallback xmlns="">
          <p:sp>
            <p:nvSpPr>
              <p:cNvPr id="17" name="Rectangle 16">
                <a:extLst>
                  <a:ext uri="{FF2B5EF4-FFF2-40B4-BE49-F238E27FC236}">
                    <a16:creationId xmlns:a16="http://schemas.microsoft.com/office/drawing/2014/main" id="{544B908F-29D5-486B-BA29-F7A39230B39E}"/>
                  </a:ext>
                </a:extLst>
              </p:cNvPr>
              <p:cNvSpPr>
                <a:spLocks noRot="1" noChangeAspect="1" noMove="1" noResize="1" noEditPoints="1" noAdjustHandles="1" noChangeArrowheads="1" noChangeShapeType="1" noTextEdit="1"/>
              </p:cNvSpPr>
              <p:nvPr/>
            </p:nvSpPr>
            <p:spPr>
              <a:xfrm>
                <a:off x="4029432" y="5033433"/>
                <a:ext cx="794705" cy="55983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4C5B524-7193-4243-BFB8-55E4EFC54540}"/>
                  </a:ext>
                </a:extLst>
              </p:cNvPr>
              <p:cNvSpPr/>
              <p:nvPr/>
            </p:nvSpPr>
            <p:spPr>
              <a:xfrm>
                <a:off x="6881276" y="5021794"/>
                <a:ext cx="4482989" cy="5548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𝑍𝑋</m:t>
                      </m:r>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ea typeface="Cambria Math" panose="02040503050406030204" pitchFamily="18" charset="0"/>
                                  </a:rPr>
                                  <m:t>𝛼</m:t>
                                </m:r>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1</m:t>
                                </m:r>
                              </m:e>
                              <m:e>
                                <m:r>
                                  <a:rPr lang="en-US" i="1">
                                    <a:latin typeface="Cambria Math" panose="02040503050406030204" pitchFamily="18" charset="0"/>
                                    <a:ea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ea typeface="Cambria Math" panose="02040503050406030204" pitchFamily="18" charset="0"/>
                                  </a:rPr>
                                  <m:t>−1</m:t>
                                </m:r>
                              </m:e>
                            </m:mr>
                          </m:m>
                        </m:e>
                      </m:d>
                      <m:d>
                        <m:dPr>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0</m:t>
                                </m:r>
                              </m:e>
                              <m:e>
                                <m:r>
                                  <a:rPr lang="en-US" i="1">
                                    <a:latin typeface="Cambria Math" panose="02040503050406030204" pitchFamily="18" charset="0"/>
                                    <a:ea typeface="Cambria Math" panose="02040503050406030204" pitchFamily="18" charset="0"/>
                                  </a:rPr>
                                  <m:t>1</m:t>
                                </m:r>
                              </m:e>
                            </m:mr>
                            <m:mr>
                              <m:e>
                                <m:r>
                                  <a:rPr lang="en-US" i="1">
                                    <a:latin typeface="Cambria Math" panose="02040503050406030204" pitchFamily="18" charset="0"/>
                                    <a:ea typeface="Cambria Math" panose="02040503050406030204" pitchFamily="18" charset="0"/>
                                  </a:rPr>
                                  <m:t>1</m:t>
                                </m:r>
                              </m:e>
                              <m:e>
                                <m:r>
                                  <a:rPr lang="en-US" i="1">
                                    <a:latin typeface="Cambria Math" panose="02040503050406030204" pitchFamily="18" charset="0"/>
                                    <a:ea typeface="Cambria Math" panose="02040503050406030204" pitchFamily="18" charset="0"/>
                                  </a:rPr>
                                  <m:t>0</m:t>
                                </m:r>
                              </m:e>
                            </m:mr>
                          </m:m>
                        </m:e>
                      </m:d>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mr>
                            <m:mr>
                              <m:e>
                                <m:r>
                                  <a:rPr lang="en-US" i="1">
                                    <a:latin typeface="Cambria Math" panose="02040503050406030204" pitchFamily="18" charset="0"/>
                                    <a:ea typeface="Cambria Math" panose="02040503050406030204" pitchFamily="18" charset="0"/>
                                  </a:rPr>
                                  <m:t>𝛼</m:t>
                                </m:r>
                              </m:e>
                            </m:mr>
                          </m:m>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𝛼</m:t>
                                </m:r>
                              </m:e>
                            </m:mr>
                            <m:mr>
                              <m:e>
                                <m:r>
                                  <a:rPr lang="en-US" i="1">
                                    <a:latin typeface="Cambria Math" panose="02040503050406030204" pitchFamily="18" charset="0"/>
                                    <a:ea typeface="Cambria Math" panose="02040503050406030204" pitchFamily="18" charset="0"/>
                                  </a:rPr>
                                  <m:t>𝛽</m:t>
                                </m:r>
                              </m:e>
                            </m:mr>
                          </m:m>
                        </m:e>
                      </m:d>
                    </m:oMath>
                  </m:oMathPara>
                </a14:m>
                <a:endParaRPr lang="en-US"/>
              </a:p>
            </p:txBody>
          </p:sp>
        </mc:Choice>
        <mc:Fallback xmlns="">
          <p:sp>
            <p:nvSpPr>
              <p:cNvPr id="18" name="Rectangle 17">
                <a:extLst>
                  <a:ext uri="{FF2B5EF4-FFF2-40B4-BE49-F238E27FC236}">
                    <a16:creationId xmlns:a16="http://schemas.microsoft.com/office/drawing/2014/main" id="{54C5B524-7193-4243-BFB8-55E4EFC54540}"/>
                  </a:ext>
                </a:extLst>
              </p:cNvPr>
              <p:cNvSpPr>
                <a:spLocks noRot="1" noChangeAspect="1" noMove="1" noResize="1" noEditPoints="1" noAdjustHandles="1" noChangeArrowheads="1" noChangeShapeType="1" noTextEdit="1"/>
              </p:cNvSpPr>
              <p:nvPr/>
            </p:nvSpPr>
            <p:spPr>
              <a:xfrm>
                <a:off x="6881276" y="5021794"/>
                <a:ext cx="4482989" cy="5548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7B1C17C-79B7-40C7-896B-43C36B2D5ACC}"/>
                  </a:ext>
                </a:extLst>
              </p:cNvPr>
              <p:cNvSpPr txBox="1"/>
              <p:nvPr/>
            </p:nvSpPr>
            <p:spPr>
              <a:xfrm>
                <a:off x="833502" y="5740984"/>
                <a:ext cx="10571998" cy="369332"/>
              </a:xfrm>
              <a:prstGeom prst="rect">
                <a:avLst/>
              </a:prstGeom>
              <a:noFill/>
            </p:spPr>
            <p:txBody>
              <a:bodyPr wrap="square" rtlCol="0">
                <a:spAutoFit/>
              </a:bodyPr>
              <a:lstStyle/>
              <a:p>
                <a:r>
                  <a:rPr lang="en-US"/>
                  <a:t>Most-significant bit controls whether </a:t>
                </a:r>
                <a14:m>
                  <m:oMath xmlns:m="http://schemas.openxmlformats.org/officeDocument/2006/math">
                    <m:r>
                      <a:rPr lang="en-US" i="1" dirty="0" smtClean="0">
                        <a:latin typeface="Cambria Math" panose="02040503050406030204" pitchFamily="18" charset="0"/>
                      </a:rPr>
                      <m:t>𝑍</m:t>
                    </m:r>
                  </m:oMath>
                </a14:m>
                <a:r>
                  <a:rPr lang="en-US"/>
                  <a:t> gate is applied, least-significant controls </a:t>
                </a:r>
                <a14:m>
                  <m:oMath xmlns:m="http://schemas.openxmlformats.org/officeDocument/2006/math">
                    <m:r>
                      <a:rPr lang="en-US" i="1" dirty="0" smtClean="0">
                        <a:latin typeface="Cambria Math" panose="02040503050406030204" pitchFamily="18" charset="0"/>
                      </a:rPr>
                      <m:t>𝑋</m:t>
                    </m:r>
                  </m:oMath>
                </a14:m>
                <a:r>
                  <a:rPr lang="en-US"/>
                  <a:t> gate.</a:t>
                </a:r>
              </a:p>
            </p:txBody>
          </p:sp>
        </mc:Choice>
        <mc:Fallback xmlns="">
          <p:sp>
            <p:nvSpPr>
              <p:cNvPr id="19" name="TextBox 18">
                <a:extLst>
                  <a:ext uri="{FF2B5EF4-FFF2-40B4-BE49-F238E27FC236}">
                    <a16:creationId xmlns:a16="http://schemas.microsoft.com/office/drawing/2014/main" id="{A7B1C17C-79B7-40C7-896B-43C36B2D5ACC}"/>
                  </a:ext>
                </a:extLst>
              </p:cNvPr>
              <p:cNvSpPr txBox="1">
                <a:spLocks noRot="1" noChangeAspect="1" noMove="1" noResize="1" noEditPoints="1" noAdjustHandles="1" noChangeArrowheads="1" noChangeShapeType="1" noTextEdit="1"/>
              </p:cNvSpPr>
              <p:nvPr/>
            </p:nvSpPr>
            <p:spPr>
              <a:xfrm>
                <a:off x="833502" y="5740984"/>
                <a:ext cx="10571998" cy="369332"/>
              </a:xfrm>
              <a:prstGeom prst="rect">
                <a:avLst/>
              </a:prstGeom>
              <a:blipFill>
                <a:blip r:embed="rId15"/>
                <a:stretch>
                  <a:fillRect l="-519"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178195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8E6E-399F-4CC0-A38C-8E99323FA88C}"/>
              </a:ext>
            </a:extLst>
          </p:cNvPr>
          <p:cNvSpPr>
            <a:spLocks noGrp="1"/>
          </p:cNvSpPr>
          <p:nvPr>
            <p:ph type="title"/>
          </p:nvPr>
        </p:nvSpPr>
        <p:spPr/>
        <p:txBody>
          <a:bodyPr/>
          <a:lstStyle/>
          <a:p>
            <a:r>
              <a:rPr lang="en-US"/>
              <a:t>Representing classical bits as a vector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8A04F9-5C7D-4891-974E-749A111A89F3}"/>
                  </a:ext>
                </a:extLst>
              </p:cNvPr>
              <p:cNvSpPr>
                <a:spLocks noGrp="1"/>
              </p:cNvSpPr>
              <p:nvPr>
                <p:ph idx="1"/>
              </p:nvPr>
            </p:nvSpPr>
            <p:spPr>
              <a:xfrm>
                <a:off x="1251847" y="2908034"/>
                <a:ext cx="3304204" cy="1539912"/>
              </a:xfrm>
            </p:spPr>
            <p:txBody>
              <a:bodyPr/>
              <a:lstStyle/>
              <a:p>
                <a:pPr marL="0" indent="0">
                  <a:buNone/>
                </a:pPr>
                <a14:m>
                  <m:oMathPara xmlns:m="http://schemas.openxmlformats.org/officeDocument/2006/math">
                    <m:oMathParaPr>
                      <m:jc m:val="left"/>
                    </m:oMathParaPr>
                    <m:oMath xmlns:m="http://schemas.openxmlformats.org/officeDocument/2006/math">
                      <m:r>
                        <a:rPr lang="en-US" sz="4000" smtClean="0">
                          <a:latin typeface="Cambria Math" panose="02040503050406030204" pitchFamily="18" charset="0"/>
                        </a:rPr>
                        <m:t>|</m:t>
                      </m:r>
                      <m:d>
                        <m:dPr>
                          <m:begChr m:val=""/>
                          <m:endChr m:val="⟩"/>
                          <m:ctrlPr>
                            <a:rPr lang="en-US" sz="4000" i="1">
                              <a:latin typeface="Cambria Math" panose="02040503050406030204" pitchFamily="18" charset="0"/>
                            </a:rPr>
                          </m:ctrlPr>
                        </m:dPr>
                        <m:e>
                          <m:r>
                            <a:rPr lang="en-US" sz="4000" i="1">
                              <a:latin typeface="Cambria Math" panose="02040503050406030204" pitchFamily="18" charset="0"/>
                            </a:rPr>
                            <m:t>0</m:t>
                          </m:r>
                        </m:e>
                      </m:d>
                      <m:r>
                        <a:rPr lang="en-US" sz="4000" b="0" i="1" smtClean="0">
                          <a:latin typeface="Cambria Math" panose="02040503050406030204" pitchFamily="18" charset="0"/>
                        </a:rPr>
                        <m:t>=</m:t>
                      </m:r>
                      <m:d>
                        <m:dPr>
                          <m:ctrlPr>
                            <a:rPr lang="en-US" sz="4000" i="1" smtClean="0">
                              <a:latin typeface="Cambria Math" panose="02040503050406030204" pitchFamily="18" charset="0"/>
                            </a:rPr>
                          </m:ctrlPr>
                        </m:dPr>
                        <m:e>
                          <m:f>
                            <m:fPr>
                              <m:type m:val="noBar"/>
                              <m:ctrlPr>
                                <a:rPr lang="en-US" sz="4000" i="1" smtClean="0">
                                  <a:latin typeface="Cambria Math" panose="02040503050406030204" pitchFamily="18" charset="0"/>
                                </a:rPr>
                              </m:ctrlPr>
                            </m:fPr>
                            <m:num>
                              <m:r>
                                <a:rPr lang="en-US" sz="4000" b="0" i="1" smtClean="0">
                                  <a:latin typeface="Cambria Math" panose="02040503050406030204" pitchFamily="18" charset="0"/>
                                </a:rPr>
                                <m:t>1</m:t>
                              </m:r>
                            </m:num>
                            <m:den>
                              <m:r>
                                <a:rPr lang="en-US" sz="4000" b="0" i="1" smtClean="0">
                                  <a:latin typeface="Cambria Math" panose="02040503050406030204" pitchFamily="18" charset="0"/>
                                </a:rPr>
                                <m:t>0</m:t>
                              </m:r>
                            </m:den>
                          </m:f>
                        </m:e>
                      </m:d>
                    </m:oMath>
                  </m:oMathPara>
                </a14:m>
                <a:endParaRPr lang="en-US" sz="4000" dirty="0"/>
              </a:p>
            </p:txBody>
          </p:sp>
        </mc:Choice>
        <mc:Fallback xmlns="">
          <p:sp>
            <p:nvSpPr>
              <p:cNvPr id="3" name="Content Placeholder 2">
                <a:extLst>
                  <a:ext uri="{FF2B5EF4-FFF2-40B4-BE49-F238E27FC236}">
                    <a16:creationId xmlns:a16="http://schemas.microsoft.com/office/drawing/2014/main" id="{A08A04F9-5C7D-4891-974E-749A111A89F3}"/>
                  </a:ext>
                </a:extLst>
              </p:cNvPr>
              <p:cNvSpPr>
                <a:spLocks noGrp="1" noRot="1" noChangeAspect="1" noMove="1" noResize="1" noEditPoints="1" noAdjustHandles="1" noChangeArrowheads="1" noChangeShapeType="1" noTextEdit="1"/>
              </p:cNvSpPr>
              <p:nvPr>
                <p:ph idx="1"/>
              </p:nvPr>
            </p:nvSpPr>
            <p:spPr>
              <a:xfrm>
                <a:off x="1251847" y="2908034"/>
                <a:ext cx="3304204" cy="1539912"/>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5D8A07-02AB-4F78-85E1-1D25D847F3DA}"/>
                  </a:ext>
                </a:extLst>
              </p:cNvPr>
              <p:cNvSpPr txBox="1"/>
              <p:nvPr/>
            </p:nvSpPr>
            <p:spPr>
              <a:xfrm>
                <a:off x="810000" y="2450431"/>
                <a:ext cx="7852047" cy="369332"/>
              </a:xfrm>
              <a:prstGeom prst="rect">
                <a:avLst/>
              </a:prstGeom>
              <a:noFill/>
            </p:spPr>
            <p:txBody>
              <a:bodyPr wrap="square" rtlCol="0">
                <a:spAutoFit/>
              </a:bodyPr>
              <a:lstStyle/>
              <a:p>
                <a:r>
                  <a:rPr lang="en-US" dirty="0"/>
                  <a:t>One bit with the value 0, also written as </a:t>
                </a:r>
                <a14:m>
                  <m:oMath xmlns:m="http://schemas.openxmlformats.org/officeDocument/2006/math">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m:t>
                        </m:r>
                      </m:e>
                    </m:d>
                  </m:oMath>
                </a14:m>
                <a:r>
                  <a:rPr lang="en-US" dirty="0"/>
                  <a:t> (Dirac vector notation)</a:t>
                </a:r>
              </a:p>
            </p:txBody>
          </p:sp>
        </mc:Choice>
        <mc:Fallback xmlns="">
          <p:sp>
            <p:nvSpPr>
              <p:cNvPr id="4" name="TextBox 3">
                <a:extLst>
                  <a:ext uri="{FF2B5EF4-FFF2-40B4-BE49-F238E27FC236}">
                    <a16:creationId xmlns:a16="http://schemas.microsoft.com/office/drawing/2014/main" id="{885D8A07-02AB-4F78-85E1-1D25D847F3DA}"/>
                  </a:ext>
                </a:extLst>
              </p:cNvPr>
              <p:cNvSpPr txBox="1">
                <a:spLocks noRot="1" noChangeAspect="1" noMove="1" noResize="1" noEditPoints="1" noAdjustHandles="1" noChangeArrowheads="1" noChangeShapeType="1" noTextEdit="1"/>
              </p:cNvSpPr>
              <p:nvPr/>
            </p:nvSpPr>
            <p:spPr>
              <a:xfrm>
                <a:off x="810000" y="2450431"/>
                <a:ext cx="7852047" cy="369332"/>
              </a:xfrm>
              <a:prstGeom prst="rect">
                <a:avLst/>
              </a:prstGeom>
              <a:blipFill>
                <a:blip r:embed="rId4"/>
                <a:stretch>
                  <a:fillRect l="-699" t="-116393" b="-186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321C99F-767F-427F-8C88-5037D52ABC10}"/>
                  </a:ext>
                </a:extLst>
              </p:cNvPr>
              <p:cNvSpPr txBox="1"/>
              <p:nvPr/>
            </p:nvSpPr>
            <p:spPr>
              <a:xfrm>
                <a:off x="810000" y="4536217"/>
                <a:ext cx="7852047" cy="369332"/>
              </a:xfrm>
              <a:prstGeom prst="rect">
                <a:avLst/>
              </a:prstGeom>
              <a:noFill/>
            </p:spPr>
            <p:txBody>
              <a:bodyPr wrap="square" rtlCol="0">
                <a:spAutoFit/>
              </a:bodyPr>
              <a:lstStyle/>
              <a:p>
                <a:r>
                  <a:rPr lang="en-US"/>
                  <a:t>One bit with the value 1, also written as </a:t>
                </a:r>
                <a14:m>
                  <m:oMath xmlns:m="http://schemas.openxmlformats.org/officeDocument/2006/math">
                    <m:r>
                      <a:rPr lang="en-US" b="0" i="0"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1</m:t>
                        </m:r>
                      </m:e>
                    </m:d>
                  </m:oMath>
                </a14:m>
                <a:endParaRPr lang="en-US"/>
              </a:p>
            </p:txBody>
          </p:sp>
        </mc:Choice>
        <mc:Fallback xmlns="">
          <p:sp>
            <p:nvSpPr>
              <p:cNvPr id="5" name="TextBox 4">
                <a:extLst>
                  <a:ext uri="{FF2B5EF4-FFF2-40B4-BE49-F238E27FC236}">
                    <a16:creationId xmlns:a16="http://schemas.microsoft.com/office/drawing/2014/main" id="{D321C99F-767F-427F-8C88-5037D52ABC10}"/>
                  </a:ext>
                </a:extLst>
              </p:cNvPr>
              <p:cNvSpPr txBox="1">
                <a:spLocks noRot="1" noChangeAspect="1" noMove="1" noResize="1" noEditPoints="1" noAdjustHandles="1" noChangeArrowheads="1" noChangeShapeType="1" noTextEdit="1"/>
              </p:cNvSpPr>
              <p:nvPr/>
            </p:nvSpPr>
            <p:spPr>
              <a:xfrm>
                <a:off x="810000" y="4536217"/>
                <a:ext cx="7852047" cy="369332"/>
              </a:xfrm>
              <a:prstGeom prst="rect">
                <a:avLst/>
              </a:prstGeom>
              <a:blipFill>
                <a:blip r:embed="rId5"/>
                <a:stretch>
                  <a:fillRect l="-699" t="-116393" b="-186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DCB67EA-E971-4275-859F-9040558C7309}"/>
                  </a:ext>
                </a:extLst>
              </p:cNvPr>
              <p:cNvSpPr txBox="1">
                <a:spLocks/>
              </p:cNvSpPr>
              <p:nvPr/>
            </p:nvSpPr>
            <p:spPr>
              <a:xfrm>
                <a:off x="1251847" y="4990485"/>
                <a:ext cx="3495590" cy="1539912"/>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en-US" sz="4000" smtClean="0">
                          <a:latin typeface="Cambria Math" panose="02040503050406030204" pitchFamily="18" charset="0"/>
                        </a:rPr>
                        <m:t>|</m:t>
                      </m:r>
                      <m:d>
                        <m:dPr>
                          <m:begChr m:val=""/>
                          <m:endChr m:val="⟩"/>
                          <m:ctrlPr>
                            <a:rPr lang="en-US" sz="4000" i="1">
                              <a:latin typeface="Cambria Math" panose="02040503050406030204" pitchFamily="18" charset="0"/>
                            </a:rPr>
                          </m:ctrlPr>
                        </m:dPr>
                        <m:e>
                          <m:r>
                            <a:rPr lang="en-US" sz="4000" b="0" i="1" smtClean="0">
                              <a:latin typeface="Cambria Math" panose="02040503050406030204" pitchFamily="18" charset="0"/>
                            </a:rPr>
                            <m:t>1</m:t>
                          </m:r>
                        </m:e>
                      </m:d>
                      <m:r>
                        <a:rPr lang="en-US" sz="4000" b="0" i="1" smtClean="0">
                          <a:latin typeface="Cambria Math" panose="02040503050406030204" pitchFamily="18" charset="0"/>
                        </a:rPr>
                        <m:t>=</m:t>
                      </m:r>
                      <m:d>
                        <m:dPr>
                          <m:ctrlPr>
                            <a:rPr lang="en-US" sz="4000" i="1" smtClean="0">
                              <a:latin typeface="Cambria Math" panose="02040503050406030204" pitchFamily="18" charset="0"/>
                            </a:rPr>
                          </m:ctrlPr>
                        </m:dPr>
                        <m:e>
                          <m:f>
                            <m:fPr>
                              <m:type m:val="noBar"/>
                              <m:ctrlPr>
                                <a:rPr lang="en-US" sz="4000" i="1" smtClean="0">
                                  <a:latin typeface="Cambria Math" panose="02040503050406030204" pitchFamily="18" charset="0"/>
                                </a:rPr>
                              </m:ctrlPr>
                            </m:fPr>
                            <m:num>
                              <m:r>
                                <a:rPr lang="en-US" sz="4000" b="0" i="1" smtClean="0">
                                  <a:latin typeface="Cambria Math" panose="02040503050406030204" pitchFamily="18" charset="0"/>
                                </a:rPr>
                                <m:t>0</m:t>
                              </m:r>
                            </m:num>
                            <m:den>
                              <m:r>
                                <a:rPr lang="en-US" sz="4000" b="0" i="1" smtClean="0">
                                  <a:latin typeface="Cambria Math" panose="02040503050406030204" pitchFamily="18" charset="0"/>
                                </a:rPr>
                                <m:t>1</m:t>
                              </m:r>
                            </m:den>
                          </m:f>
                        </m:e>
                      </m:d>
                    </m:oMath>
                  </m:oMathPara>
                </a14:m>
                <a:endParaRPr lang="en-US" sz="4000" dirty="0"/>
              </a:p>
            </p:txBody>
          </p:sp>
        </mc:Choice>
        <mc:Fallback xmlns="">
          <p:sp>
            <p:nvSpPr>
              <p:cNvPr id="6" name="Content Placeholder 2">
                <a:extLst>
                  <a:ext uri="{FF2B5EF4-FFF2-40B4-BE49-F238E27FC236}">
                    <a16:creationId xmlns:a16="http://schemas.microsoft.com/office/drawing/2014/main" id="{DDCB67EA-E971-4275-859F-9040558C7309}"/>
                  </a:ext>
                </a:extLst>
              </p:cNvPr>
              <p:cNvSpPr txBox="1">
                <a:spLocks noRot="1" noChangeAspect="1" noMove="1" noResize="1" noEditPoints="1" noAdjustHandles="1" noChangeArrowheads="1" noChangeShapeType="1" noTextEdit="1"/>
              </p:cNvSpPr>
              <p:nvPr/>
            </p:nvSpPr>
            <p:spPr>
              <a:xfrm>
                <a:off x="1251847" y="4990485"/>
                <a:ext cx="3495590" cy="1539912"/>
              </a:xfrm>
              <a:prstGeom prst="rect">
                <a:avLst/>
              </a:prstGeom>
              <a:blipFill>
                <a:blip r:embed="rId6"/>
                <a:stretch>
                  <a:fillRect/>
                </a:stretch>
              </a:blipFill>
              <a:effectLst>
                <a:outerShdw blurRad="50800" dir="14400000">
                  <a:srgbClr val="000000">
                    <a:alpha val="40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56896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5A6C-DA40-4AD6-940D-FABFE0C08382}"/>
              </a:ext>
            </a:extLst>
          </p:cNvPr>
          <p:cNvSpPr>
            <a:spLocks noGrp="1"/>
          </p:cNvSpPr>
          <p:nvPr>
            <p:ph type="title"/>
          </p:nvPr>
        </p:nvSpPr>
        <p:spPr/>
        <p:txBody>
          <a:bodyPr/>
          <a:lstStyle/>
          <a:p>
            <a:r>
              <a:rPr lang="en-US"/>
              <a:t>Review: matrix multiplication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924F37-9759-4E9A-8C61-7E78111ABF5E}"/>
                  </a:ext>
                </a:extLst>
              </p:cNvPr>
              <p:cNvSpPr>
                <a:spLocks noGrp="1"/>
              </p:cNvSpPr>
              <p:nvPr>
                <p:ph idx="1"/>
              </p:nvPr>
            </p:nvSpPr>
            <p:spPr>
              <a:xfrm>
                <a:off x="810000" y="2853953"/>
                <a:ext cx="3071499" cy="1138534"/>
              </a:xfrm>
            </p:spPr>
            <p:txBody>
              <a:bodyPr>
                <a:normAutofit/>
              </a:bodyPr>
              <a:lstStyle/>
              <a:p>
                <a:pPr marL="0" indent="0">
                  <a:buNone/>
                </a:pPr>
                <a14:m>
                  <m:oMathPara xmlns:m="http://schemas.openxmlformats.org/officeDocument/2006/math">
                    <m:oMathParaPr>
                      <m:jc m:val="left"/>
                    </m:oMathParaPr>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0</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mr>
                          </m:m>
                        </m:e>
                      </m:d>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0</m:t>
                                  </m:r>
                                </m:sub>
                              </m:sSub>
                              <m:r>
                                <a:rPr lang="en-US" b="0" i="1" smtClean="0">
                                  <a:latin typeface="Cambria Math" panose="02040503050406030204" pitchFamily="18" charset="0"/>
                                </a:rPr>
                                <m:t>𝑏</m:t>
                              </m:r>
                            </m:num>
                            <m:den>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𝑏</m:t>
                              </m:r>
                            </m:den>
                          </m:f>
                        </m:e>
                      </m:d>
                    </m:oMath>
                  </m:oMathPara>
                </a14:m>
                <a:endParaRPr lang="en-US" dirty="0"/>
              </a:p>
            </p:txBody>
          </p:sp>
        </mc:Choice>
        <mc:Fallback xmlns="">
          <p:sp>
            <p:nvSpPr>
              <p:cNvPr id="3" name="Content Placeholder 2">
                <a:extLst>
                  <a:ext uri="{FF2B5EF4-FFF2-40B4-BE49-F238E27FC236}">
                    <a16:creationId xmlns:a16="http://schemas.microsoft.com/office/drawing/2014/main" id="{64924F37-9759-4E9A-8C61-7E78111ABF5E}"/>
                  </a:ext>
                </a:extLst>
              </p:cNvPr>
              <p:cNvSpPr>
                <a:spLocks noGrp="1" noRot="1" noChangeAspect="1" noMove="1" noResize="1" noEditPoints="1" noAdjustHandles="1" noChangeArrowheads="1" noChangeShapeType="1" noTextEdit="1"/>
              </p:cNvSpPr>
              <p:nvPr>
                <p:ph idx="1"/>
              </p:nvPr>
            </p:nvSpPr>
            <p:spPr>
              <a:xfrm>
                <a:off x="810000" y="2853953"/>
                <a:ext cx="3071499" cy="1138534"/>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7200A4-231D-4591-8089-25ADF6DD5556}"/>
                  </a:ext>
                </a:extLst>
              </p:cNvPr>
              <p:cNvSpPr txBox="1"/>
              <p:nvPr/>
            </p:nvSpPr>
            <p:spPr>
              <a:xfrm>
                <a:off x="6122118" y="4406919"/>
                <a:ext cx="4788005" cy="11574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
                              </m:e>
                            </m:mr>
                            <m:mr>
                              <m:e>
                                <m:r>
                                  <a:rPr lang="en-US" b="0" i="1" smtClean="0">
                                    <a:latin typeface="Cambria Math" panose="02040503050406030204" pitchFamily="18" charset="0"/>
                                  </a:rPr>
                                  <m:t>0</m:t>
                                </m:r>
                              </m:e>
                              <m:e>
                                <m:r>
                                  <a:rPr lang="en-US" b="0" i="1" smtClean="0">
                                    <a:latin typeface="Cambria Math" panose="02040503050406030204" pitchFamily="18" charset="0"/>
                                  </a:rPr>
                                  <m:t>0</m:t>
                                </m:r>
                              </m:e>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
                              </m:e>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e>
                                <m:m>
                                  <m:mPr>
                                    <m:mcs>
                                      <m:mc>
                                        <m:mcPr>
                                          <m:count m:val="1"/>
                                          <m:mcJc m:val="center"/>
                                        </m:mcPr>
                                      </m:mc>
                                    </m:mcs>
                                    <m:ctrlPr>
                                      <a:rPr lang="en-US" i="1" smtClean="0">
                                        <a:latin typeface="Cambria Math" panose="02040503050406030204" pitchFamily="18" charset="0"/>
                                      </a:rPr>
                                    </m:ctrlPr>
                                  </m:mPr>
                                  <m:m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0</m:t>
                                            </m:r>
                                          </m:e>
                                        </m:mr>
                                      </m:m>
                                    </m:e>
                                  </m:mr>
                                  <m:mr>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
                                    </m:e>
                                  </m:mr>
                                </m:m>
                              </m:e>
                            </m:mr>
                          </m:m>
                        </m:e>
                      </m:d>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mr>
                          </m:m>
                        </m:e>
                      </m:d>
                    </m:oMath>
                  </m:oMathPara>
                </a14:m>
                <a:endParaRPr lang="en-US" dirty="0"/>
              </a:p>
            </p:txBody>
          </p:sp>
        </mc:Choice>
        <mc:Fallback xmlns="">
          <p:sp>
            <p:nvSpPr>
              <p:cNvPr id="6" name="TextBox 5">
                <a:extLst>
                  <a:ext uri="{FF2B5EF4-FFF2-40B4-BE49-F238E27FC236}">
                    <a16:creationId xmlns:a16="http://schemas.microsoft.com/office/drawing/2014/main" id="{7C7200A4-231D-4591-8089-25ADF6DD5556}"/>
                  </a:ext>
                </a:extLst>
              </p:cNvPr>
              <p:cNvSpPr txBox="1">
                <a:spLocks noRot="1" noChangeAspect="1" noMove="1" noResize="1" noEditPoints="1" noAdjustHandles="1" noChangeArrowheads="1" noChangeShapeType="1" noTextEdit="1"/>
              </p:cNvSpPr>
              <p:nvPr/>
            </p:nvSpPr>
            <p:spPr>
              <a:xfrm>
                <a:off x="6122118" y="4406919"/>
                <a:ext cx="4788005" cy="115743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5598F36-D459-4B95-950A-7789340931E5}"/>
                  </a:ext>
                </a:extLst>
              </p:cNvPr>
              <p:cNvSpPr txBox="1"/>
              <p:nvPr/>
            </p:nvSpPr>
            <p:spPr>
              <a:xfrm>
                <a:off x="6498826" y="2791085"/>
                <a:ext cx="4034590" cy="1126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0</m:t>
                                </m:r>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mr>
                                </m:m>
                              </m:e>
                            </m:mr>
                            <m:mr>
                              <m:e>
                                <m:r>
                                  <a:rPr lang="en-US" i="1">
                                    <a:latin typeface="Cambria Math" panose="02040503050406030204" pitchFamily="18" charset="0"/>
                                  </a:rPr>
                                  <m:t>0</m:t>
                                </m:r>
                              </m:e>
                              <m:e>
                                <m:r>
                                  <a:rPr lang="en-US" b="0" i="1" smtClean="0">
                                    <a:latin typeface="Cambria Math" panose="02040503050406030204" pitchFamily="18" charset="0"/>
                                  </a:rPr>
                                  <m:t>1</m:t>
                                </m:r>
                              </m:e>
                              <m:e>
                                <m:m>
                                  <m:mPr>
                                    <m:mcs>
                                      <m:mc>
                                        <m:mcPr>
                                          <m:count m:val="2"/>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i="1">
                                          <a:latin typeface="Cambria Math" panose="02040503050406030204" pitchFamily="18" charset="0"/>
                                        </a:rPr>
                                        <m:t>0</m:t>
                                      </m:r>
                                    </m:e>
                                  </m:mr>
                                </m:m>
                              </m:e>
                            </m:mr>
                            <m:m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0</m:t>
                                      </m:r>
                                    </m:e>
                                  </m:mr>
                                </m:m>
                              </m:e>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i="1">
                                          <a:latin typeface="Cambria Math" panose="02040503050406030204" pitchFamily="18" charset="0"/>
                                        </a:rPr>
                                        <m:t>0</m:t>
                                      </m:r>
                                    </m:e>
                                  </m:mr>
                                </m:m>
                              </m:e>
                              <m:e>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e>
                                            <m:r>
                                              <a:rPr lang="en-US" i="1">
                                                <a:latin typeface="Cambria Math" panose="02040503050406030204" pitchFamily="18" charset="0"/>
                                              </a:rPr>
                                              <m:t>0</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1</m:t>
                                            </m:r>
                                          </m:e>
                                        </m:mr>
                                      </m:m>
                                    </m:e>
                                  </m:mr>
                                </m:m>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𝑎</m:t>
                                </m:r>
                              </m:e>
                            </m:mr>
                            <m:mr>
                              <m:e>
                                <m:r>
                                  <a:rPr lang="en-US" b="0" i="1" smtClean="0">
                                    <a:latin typeface="Cambria Math" panose="02040503050406030204" pitchFamily="18" charset="0"/>
                                  </a:rPr>
                                  <m:t>𝑏</m:t>
                                </m:r>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𝑐</m:t>
                                      </m:r>
                                    </m:e>
                                  </m:mr>
                                  <m:mr>
                                    <m:e>
                                      <m:r>
                                        <a:rPr lang="en-US" b="0" i="1" smtClean="0">
                                          <a:latin typeface="Cambria Math" panose="02040503050406030204" pitchFamily="18" charset="0"/>
                                        </a:rPr>
                                        <m:t>𝑑</m:t>
                                      </m:r>
                                    </m:e>
                                  </m:mr>
                                </m:m>
                              </m:e>
                            </m:mr>
                          </m:m>
                        </m:e>
                      </m:d>
                      <m:r>
                        <a:rPr lang="en-US" i="1">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𝑎</m:t>
                                </m:r>
                              </m:e>
                            </m:mr>
                            <m:mr>
                              <m:e>
                                <m:r>
                                  <a:rPr lang="en-US" b="0" i="1" smtClean="0">
                                    <a:latin typeface="Cambria Math" panose="02040503050406030204" pitchFamily="18" charset="0"/>
                                  </a:rPr>
                                  <m:t>𝑏</m:t>
                                </m:r>
                              </m:e>
                            </m:mr>
                            <m:m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𝑐</m:t>
                                      </m:r>
                                    </m:e>
                                  </m:mr>
                                  <m:mr>
                                    <m:e>
                                      <m:r>
                                        <a:rPr lang="en-US" b="0" i="1" smtClean="0">
                                          <a:latin typeface="Cambria Math" panose="02040503050406030204" pitchFamily="18" charset="0"/>
                                        </a:rPr>
                                        <m:t>𝑑</m:t>
                                      </m:r>
                                    </m:e>
                                  </m:mr>
                                </m:m>
                              </m:e>
                            </m:mr>
                          </m:m>
                        </m:e>
                      </m:d>
                    </m:oMath>
                  </m:oMathPara>
                </a14:m>
                <a:endParaRPr lang="en-US" dirty="0"/>
              </a:p>
            </p:txBody>
          </p:sp>
        </mc:Choice>
        <mc:Fallback xmlns="">
          <p:sp>
            <p:nvSpPr>
              <p:cNvPr id="8" name="TextBox 7">
                <a:extLst>
                  <a:ext uri="{FF2B5EF4-FFF2-40B4-BE49-F238E27FC236}">
                    <a16:creationId xmlns:a16="http://schemas.microsoft.com/office/drawing/2014/main" id="{B5598F36-D459-4B95-950A-7789340931E5}"/>
                  </a:ext>
                </a:extLst>
              </p:cNvPr>
              <p:cNvSpPr txBox="1">
                <a:spLocks noRot="1" noChangeAspect="1" noMove="1" noResize="1" noEditPoints="1" noAdjustHandles="1" noChangeArrowheads="1" noChangeShapeType="1" noTextEdit="1"/>
              </p:cNvSpPr>
              <p:nvPr/>
            </p:nvSpPr>
            <p:spPr>
              <a:xfrm>
                <a:off x="6498826" y="2791085"/>
                <a:ext cx="4034590" cy="11269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D4AF9AF-B6F5-415B-9E44-6C69EA3BE65D}"/>
                  </a:ext>
                </a:extLst>
              </p:cNvPr>
              <p:cNvSpPr txBox="1"/>
              <p:nvPr/>
            </p:nvSpPr>
            <p:spPr>
              <a:xfrm>
                <a:off x="810000" y="4396010"/>
                <a:ext cx="5688826" cy="11882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0</m:t>
                                    </m:r>
                                  </m:sub>
                                </m:sSub>
                              </m:e>
                              <m:e>
                                <m:m>
                                  <m:mPr>
                                    <m:mcs>
                                      <m:mc>
                                        <m:mcPr>
                                          <m:count m:val="2"/>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0</m:t>
                                          </m:r>
                                        </m:sub>
                                      </m:sSub>
                                    </m:e>
                                    <m:e>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e>
                                  </m:mr>
                                </m:m>
                              </m:e>
                            </m:mr>
                            <m:mr>
                              <m:e>
                                <m:sSub>
                                  <m:sSubPr>
                                    <m:ctrlPr>
                                      <a:rPr lang="en-US"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m:t>
                                    </m:r>
                                  </m:sub>
                                </m:sSub>
                              </m:e>
                              <m:e>
                                <m:m>
                                  <m:mPr>
                                    <m:mcs>
                                      <m:mc>
                                        <m:mcPr>
                                          <m:count m:val="2"/>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1</m:t>
                                          </m:r>
                                        </m:sub>
                                      </m:sSub>
                                    </m:e>
                                  </m:mr>
                                </m:m>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mr>
                                </m:m>
                              </m:e>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3</m:t>
                                          </m:r>
                                        </m:sub>
                                      </m:sSub>
                                    </m:e>
                                  </m:mr>
                                </m:m>
                              </m:e>
                              <m:e>
                                <m:m>
                                  <m:mPr>
                                    <m:mcs>
                                      <m:mc>
                                        <m:mcPr>
                                          <m:count m:val="1"/>
                                          <m:mcJc m:val="center"/>
                                        </m:mcPr>
                                      </m:mc>
                                    </m:mcs>
                                    <m:ctrlPr>
                                      <a:rPr lang="en-US" i="1" smtClean="0">
                                        <a:latin typeface="Cambria Math" panose="02040503050406030204" pitchFamily="18" charset="0"/>
                                      </a:rPr>
                                    </m:ctrlPr>
                                  </m:mPr>
                                  <m:mr>
                                    <m:e>
                                      <m:m>
                                        <m:mPr>
                                          <m:mcs>
                                            <m:mc>
                                              <m:mcPr>
                                                <m:count m:val="2"/>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e>
                                        </m:mr>
                                      </m:m>
                                    </m:e>
                                  </m:mr>
                                  <m:mr>
                                    <m:e>
                                      <m:m>
                                        <m:mPr>
                                          <m:mcs>
                                            <m:mc>
                                              <m:mcPr>
                                                <m:count m:val="2"/>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3</m:t>
                                                </m:r>
                                              </m:sub>
                                            </m:sSub>
                                          </m:e>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3</m:t>
                                                </m:r>
                                              </m:sub>
                                            </m:sSub>
                                          </m:e>
                                        </m:mr>
                                      </m:m>
                                    </m:e>
                                  </m:mr>
                                </m:m>
                              </m:e>
                            </m:mr>
                          </m:m>
                        </m:e>
                      </m:d>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𝑎</m:t>
                                </m:r>
                              </m:e>
                            </m:mr>
                            <m:mr>
                              <m:e>
                                <m:r>
                                  <a:rPr lang="en-US" b="0" i="1" smtClean="0">
                                    <a:latin typeface="Cambria Math" panose="02040503050406030204" pitchFamily="18" charset="0"/>
                                  </a:rPr>
                                  <m:t>𝑏</m:t>
                                </m:r>
                              </m:e>
                            </m:mr>
                            <m:m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𝑐</m:t>
                                      </m:r>
                                    </m:e>
                                  </m:mr>
                                  <m:mr>
                                    <m:e>
                                      <m:r>
                                        <a:rPr lang="en-US" b="0" i="1" smtClean="0">
                                          <a:latin typeface="Cambria Math" panose="02040503050406030204" pitchFamily="18" charset="0"/>
                                        </a:rPr>
                                        <m:t>𝑑</m:t>
                                      </m:r>
                                    </m:e>
                                  </m:mr>
                                </m:m>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0</m:t>
                                    </m:r>
                                  </m:sub>
                                </m:sSub>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0</m:t>
                                    </m:r>
                                  </m:sub>
                                </m:sSub>
                                <m:r>
                                  <a:rPr lang="en-US" b="0" i="1" smtClean="0">
                                    <a:latin typeface="Cambria Math" panose="02040503050406030204" pitchFamily="18" charset="0"/>
                                  </a:rPr>
                                  <m:t>𝑏</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0</m:t>
                                    </m:r>
                                  </m:sub>
                                </m:sSub>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𝑤</m:t>
                                    </m:r>
                                  </m:e>
                                  <m:sub>
                                    <m:r>
                                      <a:rPr lang="en-US" i="1">
                                        <a:latin typeface="Cambria Math" panose="02040503050406030204" pitchFamily="18" charset="0"/>
                                      </a:rPr>
                                      <m:t>0</m:t>
                                    </m:r>
                                  </m:sub>
                                </m:sSub>
                                <m:r>
                                  <a:rPr lang="en-US" b="0" i="1" smtClean="0">
                                    <a:latin typeface="Cambria Math" panose="02040503050406030204" pitchFamily="18" charset="0"/>
                                  </a:rPr>
                                  <m:t>𝑑</m:t>
                                </m:r>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𝑎</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m:t>
                                    </m:r>
                                  </m:sub>
                                </m:sSub>
                                <m:r>
                                  <a:rPr lang="en-US" i="1">
                                    <a:latin typeface="Cambria Math" panose="02040503050406030204" pitchFamily="18" charset="0"/>
                                  </a:rPr>
                                  <m:t>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1</m:t>
                                    </m:r>
                                  </m:sub>
                                </m:sSub>
                                <m:r>
                                  <a:rPr lang="en-US" i="1">
                                    <a:latin typeface="Cambria Math" panose="02040503050406030204" pitchFamily="18" charset="0"/>
                                  </a:rPr>
                                  <m:t>𝑐</m:t>
                                </m:r>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1</m:t>
                                    </m:r>
                                  </m:sub>
                                </m:sSub>
                                <m:r>
                                  <a:rPr lang="en-US" i="1">
                                    <a:latin typeface="Cambria Math" panose="02040503050406030204" pitchFamily="18" charset="0"/>
                                  </a:rPr>
                                  <m:t>𝑑</m:t>
                                </m:r>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𝑎</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r>
                                        <a:rPr lang="en-US" i="1">
                                          <a:latin typeface="Cambria Math" panose="02040503050406030204" pitchFamily="18" charset="0"/>
                                        </a:rPr>
                                        <m:t>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2</m:t>
                                          </m:r>
                                        </m:sub>
                                      </m:sSub>
                                      <m:r>
                                        <a:rPr lang="en-US" i="1">
                                          <a:latin typeface="Cambria Math" panose="02040503050406030204" pitchFamily="18" charset="0"/>
                                        </a:rPr>
                                        <m:t>𝑐</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r>
                                        <a:rPr lang="en-US" i="1">
                                          <a:latin typeface="Cambria Math" panose="02040503050406030204" pitchFamily="18" charset="0"/>
                                        </a:rPr>
                                        <m:t>𝑑</m:t>
                                      </m:r>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n-US" i="1">
                                          <a:latin typeface="Cambria Math" panose="02040503050406030204" pitchFamily="18" charset="0"/>
                                        </a:rPr>
                                        <m:t>𝑎</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3</m:t>
                                          </m:r>
                                        </m:sub>
                                      </m:sSub>
                                      <m:r>
                                        <a:rPr lang="en-US" i="1">
                                          <a:latin typeface="Cambria Math" panose="02040503050406030204" pitchFamily="18" charset="0"/>
                                        </a:rPr>
                                        <m:t>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3</m:t>
                                          </m:r>
                                        </m:sub>
                                      </m:sSub>
                                      <m:r>
                                        <a:rPr lang="en-US" i="1">
                                          <a:latin typeface="Cambria Math" panose="02040503050406030204" pitchFamily="18" charset="0"/>
                                        </a:rPr>
                                        <m:t>𝑐</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3</m:t>
                                          </m:r>
                                        </m:sub>
                                      </m:sSub>
                                      <m:r>
                                        <a:rPr lang="en-US" i="1">
                                          <a:latin typeface="Cambria Math" panose="02040503050406030204" pitchFamily="18" charset="0"/>
                                        </a:rPr>
                                        <m:t>𝑑</m:t>
                                      </m:r>
                                    </m:e>
                                  </m:mr>
                                </m:m>
                              </m:e>
                            </m:mr>
                          </m:m>
                        </m:e>
                      </m:d>
                    </m:oMath>
                  </m:oMathPara>
                </a14:m>
                <a:endParaRPr lang="en-US" dirty="0"/>
              </a:p>
            </p:txBody>
          </p:sp>
        </mc:Choice>
        <mc:Fallback xmlns="">
          <p:sp>
            <p:nvSpPr>
              <p:cNvPr id="10" name="TextBox 9">
                <a:extLst>
                  <a:ext uri="{FF2B5EF4-FFF2-40B4-BE49-F238E27FC236}">
                    <a16:creationId xmlns:a16="http://schemas.microsoft.com/office/drawing/2014/main" id="{FD4AF9AF-B6F5-415B-9E44-6C69EA3BE65D}"/>
                  </a:ext>
                </a:extLst>
              </p:cNvPr>
              <p:cNvSpPr txBox="1">
                <a:spLocks noRot="1" noChangeAspect="1" noMove="1" noResize="1" noEditPoints="1" noAdjustHandles="1" noChangeArrowheads="1" noChangeShapeType="1" noTextEdit="1"/>
              </p:cNvSpPr>
              <p:nvPr/>
            </p:nvSpPr>
            <p:spPr>
              <a:xfrm>
                <a:off x="810000" y="4396010"/>
                <a:ext cx="5688826" cy="118821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393800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27860</TotalTime>
  <Words>5218</Words>
  <Application>Microsoft Office PowerPoint</Application>
  <PresentationFormat>Widescreen</PresentationFormat>
  <Paragraphs>771</Paragraphs>
  <Slides>70</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Cambria Math</vt:lpstr>
      <vt:lpstr>Century Gothic</vt:lpstr>
      <vt:lpstr>Wingdings 2</vt:lpstr>
      <vt:lpstr>Quotable</vt:lpstr>
      <vt:lpstr>Quantum Computing for Computer Scientists</vt:lpstr>
      <vt:lpstr>License</vt:lpstr>
      <vt:lpstr>Errata</vt:lpstr>
      <vt:lpstr>Changelog</vt:lpstr>
      <vt:lpstr>Why learn quantum computing?</vt:lpstr>
      <vt:lpstr>Learning objectives</vt:lpstr>
      <vt:lpstr>Classical to quantum</vt:lpstr>
      <vt:lpstr>Representing classical bits as a vector</vt:lpstr>
      <vt:lpstr>Review: matrix multiplication</vt:lpstr>
      <vt:lpstr>Operations on one classical bit (cbit)</vt:lpstr>
      <vt:lpstr>Reversible computing</vt:lpstr>
      <vt:lpstr>Review: tensor product of vectors</vt:lpstr>
      <vt:lpstr>Representing multiple cbits</vt:lpstr>
      <vt:lpstr>Operations on multiple cbits: CNOT</vt:lpstr>
      <vt:lpstr>Operations on multiple cbits: CNOT</vt:lpstr>
      <vt:lpstr>Operations on multiple cbits: CNOT</vt:lpstr>
      <vt:lpstr>Recap</vt:lpstr>
      <vt:lpstr>Qbits and superposition</vt:lpstr>
      <vt:lpstr>Superposition</vt:lpstr>
      <vt:lpstr>Measurement</vt:lpstr>
      <vt:lpstr>Multiple qbits</vt:lpstr>
      <vt:lpstr>Operations on qbits</vt:lpstr>
      <vt:lpstr>The Hadamard gate</vt:lpstr>
      <vt:lpstr>The Hadamard gate</vt:lpstr>
      <vt:lpstr>The unit circle state machine</vt:lpstr>
      <vt:lpstr>The unit circle state machine</vt:lpstr>
      <vt:lpstr>Recap</vt:lpstr>
      <vt:lpstr>The Deutsch oracle</vt:lpstr>
      <vt:lpstr>The Deutsch oracle</vt:lpstr>
      <vt:lpstr>The Deutsch oracle</vt:lpstr>
      <vt:lpstr>Reversable-izing non-reversible functions</vt:lpstr>
      <vt:lpstr>The Deutsch oracle: constant-0</vt:lpstr>
      <vt:lpstr>The Deutsch oracle: constant-1</vt:lpstr>
      <vt:lpstr>The Deutsch oracle: identity</vt:lpstr>
      <vt:lpstr>The Deutsch oracle: negation</vt:lpstr>
      <vt:lpstr>The Deutsch oracle</vt:lpstr>
      <vt:lpstr>The Deutsch oracle: preprocessing </vt:lpstr>
      <vt:lpstr>The Deutsch oracle: constant-0</vt:lpstr>
      <vt:lpstr>The Deutsch oracle: constant-0</vt:lpstr>
      <vt:lpstr>The Deutsch oracle: constant-1</vt:lpstr>
      <vt:lpstr>The Deutsch oracle: constant-1</vt:lpstr>
      <vt:lpstr>The Deutsch oracle: identity</vt:lpstr>
      <vt:lpstr>The Deutsch oracle: identity </vt:lpstr>
      <vt:lpstr>The Deutsch oracle: identity</vt:lpstr>
      <vt:lpstr>The Deutsch oracle: negation</vt:lpstr>
      <vt:lpstr>The Deutsch oracle: negation </vt:lpstr>
      <vt:lpstr>The Deutsch oracle</vt:lpstr>
      <vt:lpstr>Full recap</vt:lpstr>
      <vt:lpstr>Bonus topics</vt:lpstr>
      <vt:lpstr>Entanglement</vt:lpstr>
      <vt:lpstr>Entanglement</vt:lpstr>
      <vt:lpstr>Entanglement</vt:lpstr>
      <vt:lpstr>Entanglement</vt:lpstr>
      <vt:lpstr>Teleportation</vt:lpstr>
      <vt:lpstr>Teleportation</vt:lpstr>
      <vt:lpstr>Sources</vt:lpstr>
      <vt:lpstr>Further learning goals</vt:lpstr>
      <vt:lpstr>Further reading</vt:lpstr>
      <vt:lpstr>Appendices</vt:lpstr>
      <vt:lpstr>Superposition as linear combination</vt:lpstr>
      <vt:lpstr>Review: matrix multiplication associativity</vt:lpstr>
      <vt:lpstr>Review: tensor product of matrices</vt:lpstr>
      <vt:lpstr>Single-bit operations on multi-bit states</vt:lpstr>
      <vt:lpstr>Single-bit operations on multi-bit states</vt:lpstr>
      <vt:lpstr>Single-bit operations on multi-bit states</vt:lpstr>
      <vt:lpstr>Single-bit operations on multi-bit states</vt:lpstr>
      <vt:lpstr>Quantum teleportation math</vt:lpstr>
      <vt:lpstr>Quantum teleportation math</vt:lpstr>
      <vt:lpstr>Quantum teleportation math</vt:lpstr>
      <vt:lpstr>Quantum teleportation math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Computing for Software Engineers</dc:title>
  <dc:creator>Andrew Helwer</dc:creator>
  <cp:lastModifiedBy>Andrew Helwer [WORK]</cp:lastModifiedBy>
  <cp:revision>21</cp:revision>
  <dcterms:created xsi:type="dcterms:W3CDTF">2018-01-10T19:28:38Z</dcterms:created>
  <dcterms:modified xsi:type="dcterms:W3CDTF">2021-06-16T15:12:57Z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ahelwer@microsoft.com</vt:lpwstr>
  </property>
  <property fmtid="{D5CDD505-2E9C-101B-9397-08002B2CF9AE}" pid="5" name="MSIP_Label_f42aa342-8706-4288-bd11-ebb85995028c_SetDate">
    <vt:lpwstr>2018-01-10T20:50:15.0624731Z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